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064" r:id="rId3"/>
    <p:sldId id="2236" r:id="rId4"/>
    <p:sldId id="2237" r:id="rId5"/>
    <p:sldId id="2238" r:id="rId6"/>
    <p:sldId id="2330" r:id="rId7"/>
    <p:sldId id="1030" r:id="rId8"/>
    <p:sldId id="256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DCC9-985F-488D-959C-E96A8EC8D8F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5032-A72D-49D1-AE25-451DA5DC75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6FFB-E71C-DF6F-2527-464C421C2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740F7523-CBA6-54F3-EBCB-EF78A6BEA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2DD8AD16-AE5A-C41C-32AB-919795E62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F851343E-EC57-D4EC-FBB6-CB7DE8886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A6801-94E7-491A-9F2F-C5C7FB8E088A}" type="slidenum">
              <a:rPr kumimoji="0" lang="nl-BE" alt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alt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1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40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5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4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4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73C5D-E9C4-1A72-23CA-B35214670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577E2A-7D01-4C52-110D-3A158A73E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83631F-FF18-9A6B-5D66-B1E5FDA4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ED9B9F-77C4-B085-3586-CCE768B2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863CBD-EBB5-D8EC-CD00-E881E510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4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C6B03-7156-188A-C138-09121578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CDE403-FA24-4443-AB70-6A357AF2F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1F3693-F5FE-8FF1-049D-523A8BDA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74E940-9C6F-5DA8-4B21-CBB34ECE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A643D8-536B-57AE-BCAC-9B3008AA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1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AE4796-7AA3-E1DE-7153-B939FA31E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2FF104-9241-951D-996B-1E617F91B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797999-77F5-1D77-64F8-EF82907E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62A887-14C8-6D4E-EDBD-571F45C2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BFFC5-7242-8541-5968-7DD894FE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7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02063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484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97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3936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9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34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90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2071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E5F15-C907-C112-6C79-DF435442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BBD82-837B-7CDC-9B1D-C5103461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B7F87-CC61-796F-5B70-571FFEF1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C9481F-8C3F-6528-534A-C2C798F1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6077B4-A9FD-A2E8-A851-6C08AA72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2677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1223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72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45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5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2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36587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7447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42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8356F-1121-4AB4-3CB2-64BAA0D6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465602-DF2C-E0A4-9F51-2A857B41A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69A236-68AF-7AB9-AD91-3DF7D3C3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78B9D1-638C-4746-3646-5B6479CD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2FCE77-294C-36C6-58ED-E7F58FD6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95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00A50-7454-B502-F049-3CAFDF27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53BAF8-0F9D-52AE-5CD9-B36FDDF37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3A87CC-AAFA-5750-C3F0-C38EAF79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46BD7C-CB42-82B6-2CEA-D714D844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A60ADF-4807-6CF1-0906-13C32671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B7DAB7-B026-C33B-D616-5106675E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307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DDE8E-EB37-C1C8-7D32-58BCF96C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A80C1F-16DC-85E3-355F-3C39B433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2AE1C4-5E9E-33A0-E8E2-3DAABD87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E1635F-4162-97B1-D3E9-E265EB871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85F9F30-CF7C-DB08-2D19-38FC2ED7E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3A01BB-B044-41D8-C22D-4EB55B53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0127FE-1F61-0D10-B129-195127DE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9844F03-76A0-44B9-CC1E-88ACC73A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39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F85FC-2776-553B-F003-474F2846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BDF9F7-D147-2A7A-9060-7AC6A7C6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89C9C8-E5FC-B3E6-A0F2-1F8BBD9C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AB7AC3-9446-D418-0559-389F3A52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991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26C96F-91D2-964E-81F3-A03BB1FF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21A70E-21DF-4721-465F-225F449F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12418-4FCA-5C42-001C-AA4CF3AE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322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976CF-0536-0AA8-0E6B-8A7388C4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CD052A-79E8-B678-D046-61416F92A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6A814A-39B0-C7EA-3114-861F4BC6A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436827-ABE4-11E6-82AF-87929832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76E674-C3D2-3B65-840E-B7503C57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0F8C49-A6FB-946B-172D-7EDC0B05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70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F66D3-7BCB-EBFD-8CAC-5AB2A9F6E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561520-6F8A-A5EC-C29B-F51552263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549441-06D4-A43E-5AF6-A5599E3A3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C0F30F-6CC0-F412-D765-6B0F96C1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FFEAE1-8043-F8F1-3F07-6D7F9DE6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64E60B-F90D-A2C1-7C53-9B0E0018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32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7FA39E-8B05-920A-BA74-DEF0A94F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D71F36-D795-0D62-8FF9-EF97C2A9C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B32207-A546-8FC9-C013-C4628EAC3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82244-09A8-46A0-90EA-46186C73ADF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C09A4-9894-61C6-7D50-56502D034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3DD50-BFA7-33A3-6505-720A3B18E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CC40D-772F-44F2-92D9-355A0A3FBE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6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79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4B28-BB0B-7FE1-567C-5E0B79B9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804C8418-9E93-EB2D-A23C-D70FB5FB69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65363" y="3786188"/>
            <a:ext cx="9926637" cy="159385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sz="3600" dirty="0">
                <a:solidFill>
                  <a:srgbClr val="003469"/>
                </a:solidFill>
              </a:rPr>
              <a:t>Intermoleculaire krachten</a:t>
            </a:r>
          </a:p>
        </p:txBody>
      </p:sp>
      <p:pic>
        <p:nvPicPr>
          <p:cNvPr id="9219" name="Afbeelding 5">
            <a:extLst>
              <a:ext uri="{FF2B5EF4-FFF2-40B4-BE49-F238E27FC236}">
                <a16:creationId xmlns:a16="http://schemas.microsoft.com/office/drawing/2014/main" id="{0FB349C2-4025-6EE3-7C2B-FDCB5366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" y="1522649"/>
            <a:ext cx="5009683" cy="19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A0118B8-F5C7-62B0-96A7-94AC0C221215}"/>
              </a:ext>
            </a:extLst>
          </p:cNvPr>
          <p:cNvSpPr/>
          <p:nvPr/>
        </p:nvSpPr>
        <p:spPr>
          <a:xfrm>
            <a:off x="1242776" y="3785748"/>
            <a:ext cx="9834664" cy="1593850"/>
          </a:xfrm>
          <a:prstGeom prst="rect">
            <a:avLst/>
          </a:prstGeom>
          <a:noFill/>
          <a:ln w="76200">
            <a:solidFill>
              <a:srgbClr val="E61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E0CEC-7E1A-B711-A5C3-2A23244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28" y="0"/>
            <a:ext cx="4846682" cy="27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5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A934560-89DC-B6F4-915D-ED2493B5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89" y="274036"/>
            <a:ext cx="4389500" cy="63403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F38C180-5FB3-76B4-F228-48F526E6F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812" y="274036"/>
            <a:ext cx="4503810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76CF6-8DCB-7102-D298-2E17EB667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0" y="243564"/>
            <a:ext cx="4610500" cy="63708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D7125A-41F7-39A3-32F2-776C838A0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130" y="350253"/>
            <a:ext cx="4778154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4199AD5-6DCC-562F-BDF4-F72E5873D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331201"/>
            <a:ext cx="4511431" cy="61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4B44AD0-A8BB-5E1C-9A99-699FE8B28373}"/>
              </a:ext>
            </a:extLst>
          </p:cNvPr>
          <p:cNvSpPr txBox="1"/>
          <p:nvPr/>
        </p:nvSpPr>
        <p:spPr>
          <a:xfrm>
            <a:off x="586886" y="151179"/>
            <a:ext cx="11520122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Intermoleculaire krachten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instuderen met lesvideo’s op youtube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vergelijken met de animaties van Consortium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Een interactieve les over intermoleculaire krachten met ACS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Begrippen van intermoleculaire krachten inoefenen met een kaartspel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bestuderen vanuit bronnen op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Libretext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en Wolfram-simulaties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met de apps rond polariteit op pHET-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colorado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begrippen over intermoleculaire krachten in kaart op een PREZI-presentatie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 escaperoom waterstofbruggen met GO Twente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ontdekken met CK-12 lespakket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Info over Intermoleculaire krachten op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didac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slides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Oplosbaarheid aantonen met behulp van magisch zand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Oplosbaarheid aantonen in een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Eppendorf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met spellen: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Scrabble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Wie-is-het?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Slangen en ladders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Kolonisten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bestuderen aan de hand van leerpaden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Intermoleculaire krachten en Virtual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Reality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via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Labster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5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80CA-EFB5-7AFE-5C5A-2D1C107B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4FF76C5-DFF0-F9ED-2909-0F82120F35E4}"/>
              </a:ext>
            </a:extLst>
          </p:cNvPr>
          <p:cNvSpPr txBox="1"/>
          <p:nvPr/>
        </p:nvSpPr>
        <p:spPr>
          <a:xfrm>
            <a:off x="370115" y="5335012"/>
            <a:ext cx="12355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Intermoleculaire krachten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52D83E-F102-73B1-86B6-1AF012CC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5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ED67532-A1BA-31FC-C02C-BB898634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01"/>
            <a:ext cx="12185650" cy="433251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1BDDE91-C74F-CC12-EFAB-557C760DDAAC}"/>
              </a:ext>
            </a:extLst>
          </p:cNvPr>
          <p:cNvCxnSpPr>
            <a:cxnSpLocks/>
          </p:cNvCxnSpPr>
          <p:nvPr/>
        </p:nvCxnSpPr>
        <p:spPr>
          <a:xfrm>
            <a:off x="221942" y="3099185"/>
            <a:ext cx="148173" cy="2476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D3875D2A-2F08-BEF1-AE1B-492B1A4ADD66}"/>
              </a:ext>
            </a:extLst>
          </p:cNvPr>
          <p:cNvSpPr txBox="1"/>
          <p:nvPr/>
        </p:nvSpPr>
        <p:spPr>
          <a:xfrm>
            <a:off x="9942926" y="35380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332C951-C45A-F079-5CB2-DEB4FF79D693}"/>
              </a:ext>
            </a:extLst>
          </p:cNvPr>
          <p:cNvCxnSpPr>
            <a:cxnSpLocks/>
          </p:cNvCxnSpPr>
          <p:nvPr/>
        </p:nvCxnSpPr>
        <p:spPr>
          <a:xfrm>
            <a:off x="9703293" y="3429000"/>
            <a:ext cx="88777" cy="2234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C56D7E3-177F-D093-6F08-A7BBB2147783}"/>
              </a:ext>
            </a:extLst>
          </p:cNvPr>
          <p:cNvCxnSpPr>
            <a:cxnSpLocks/>
          </p:cNvCxnSpPr>
          <p:nvPr/>
        </p:nvCxnSpPr>
        <p:spPr>
          <a:xfrm>
            <a:off x="9874497" y="1225118"/>
            <a:ext cx="137927" cy="4438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9561AE7-995B-AA6E-BEFF-03DA9AA58C2F}"/>
              </a:ext>
            </a:extLst>
          </p:cNvPr>
          <p:cNvSpPr txBox="1"/>
          <p:nvPr/>
        </p:nvSpPr>
        <p:spPr>
          <a:xfrm>
            <a:off x="9641240" y="35380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1F9BEB4-2AC5-3629-CC0B-51639A273463}"/>
              </a:ext>
            </a:extLst>
          </p:cNvPr>
          <p:cNvSpPr txBox="1"/>
          <p:nvPr/>
        </p:nvSpPr>
        <p:spPr>
          <a:xfrm>
            <a:off x="260486" y="4398784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C97D1BC6-4BA0-A8AC-8EB9-3D81A8E37306}"/>
              </a:ext>
            </a:extLst>
          </p:cNvPr>
          <p:cNvCxnSpPr>
            <a:cxnSpLocks/>
          </p:cNvCxnSpPr>
          <p:nvPr/>
        </p:nvCxnSpPr>
        <p:spPr>
          <a:xfrm>
            <a:off x="9354472" y="2810731"/>
            <a:ext cx="128330" cy="2853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EC82C67D-C609-60EB-A44F-CD31BC58E416}"/>
              </a:ext>
            </a:extLst>
          </p:cNvPr>
          <p:cNvSpPr txBox="1"/>
          <p:nvPr/>
        </p:nvSpPr>
        <p:spPr>
          <a:xfrm>
            <a:off x="9445565" y="3735566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775AC6EF-00DD-4DCC-4F11-069912997ED7}"/>
              </a:ext>
            </a:extLst>
          </p:cNvPr>
          <p:cNvCxnSpPr>
            <a:cxnSpLocks/>
          </p:cNvCxnSpPr>
          <p:nvPr/>
        </p:nvCxnSpPr>
        <p:spPr>
          <a:xfrm flipH="1">
            <a:off x="6547757" y="1398010"/>
            <a:ext cx="232335" cy="4265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F7985BFA-2CE0-DF7F-B9CD-62217D0615EE}"/>
              </a:ext>
            </a:extLst>
          </p:cNvPr>
          <p:cNvSpPr txBox="1"/>
          <p:nvPr/>
        </p:nvSpPr>
        <p:spPr>
          <a:xfrm>
            <a:off x="6693857" y="3868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087257A5-2655-3983-F36D-80B22088BB1E}"/>
              </a:ext>
            </a:extLst>
          </p:cNvPr>
          <p:cNvCxnSpPr>
            <a:cxnSpLocks/>
          </p:cNvCxnSpPr>
          <p:nvPr/>
        </p:nvCxnSpPr>
        <p:spPr>
          <a:xfrm>
            <a:off x="8834447" y="3169860"/>
            <a:ext cx="128330" cy="2494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D9AEE335-6AC1-AE9F-576D-A9237BC2E1D4}"/>
              </a:ext>
            </a:extLst>
          </p:cNvPr>
          <p:cNvSpPr txBox="1"/>
          <p:nvPr/>
        </p:nvSpPr>
        <p:spPr>
          <a:xfrm>
            <a:off x="8898612" y="3829058"/>
            <a:ext cx="418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ACCEB526-93C6-AB3A-D799-0D45804A21D8}"/>
              </a:ext>
            </a:extLst>
          </p:cNvPr>
          <p:cNvCxnSpPr>
            <a:cxnSpLocks/>
          </p:cNvCxnSpPr>
          <p:nvPr/>
        </p:nvCxnSpPr>
        <p:spPr>
          <a:xfrm>
            <a:off x="496426" y="3280272"/>
            <a:ext cx="156839" cy="2295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0785F972-EAF7-C1B3-6B46-11D4DEE9CE3F}"/>
              </a:ext>
            </a:extLst>
          </p:cNvPr>
          <p:cNvSpPr txBox="1"/>
          <p:nvPr/>
        </p:nvSpPr>
        <p:spPr>
          <a:xfrm>
            <a:off x="618516" y="4969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A2679015-3F27-4A50-3017-0433ABE06470}"/>
              </a:ext>
            </a:extLst>
          </p:cNvPr>
          <p:cNvCxnSpPr>
            <a:cxnSpLocks/>
          </p:cNvCxnSpPr>
          <p:nvPr/>
        </p:nvCxnSpPr>
        <p:spPr>
          <a:xfrm flipH="1">
            <a:off x="6956799" y="1194047"/>
            <a:ext cx="41337" cy="4469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25529EE6-3DB4-91C2-2D11-E9525DD6AB1D}"/>
              </a:ext>
            </a:extLst>
          </p:cNvPr>
          <p:cNvSpPr txBox="1"/>
          <p:nvPr/>
        </p:nvSpPr>
        <p:spPr>
          <a:xfrm>
            <a:off x="7059708" y="4013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BD841023-54BF-A6A0-A741-D10407D4BD80}"/>
              </a:ext>
            </a:extLst>
          </p:cNvPr>
          <p:cNvCxnSpPr>
            <a:cxnSpLocks/>
          </p:cNvCxnSpPr>
          <p:nvPr/>
        </p:nvCxnSpPr>
        <p:spPr>
          <a:xfrm flipH="1">
            <a:off x="2249074" y="2132482"/>
            <a:ext cx="70989" cy="35314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CBB0D207-0F10-6A9D-F7A3-BE07DD6BF955}"/>
              </a:ext>
            </a:extLst>
          </p:cNvPr>
          <p:cNvCxnSpPr>
            <a:cxnSpLocks/>
          </p:cNvCxnSpPr>
          <p:nvPr/>
        </p:nvCxnSpPr>
        <p:spPr>
          <a:xfrm flipH="1">
            <a:off x="2570652" y="3605356"/>
            <a:ext cx="48537" cy="2021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A7486EED-1B76-014E-F2F6-5213BA4F89AA}"/>
              </a:ext>
            </a:extLst>
          </p:cNvPr>
          <p:cNvSpPr txBox="1"/>
          <p:nvPr/>
        </p:nvSpPr>
        <p:spPr>
          <a:xfrm>
            <a:off x="2206198" y="38621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36C0C6D5-53D8-7784-949A-58B14EC7A874}"/>
              </a:ext>
            </a:extLst>
          </p:cNvPr>
          <p:cNvSpPr txBox="1"/>
          <p:nvPr/>
        </p:nvSpPr>
        <p:spPr>
          <a:xfrm>
            <a:off x="2568811" y="39582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E56E1D0C-7FF8-3E39-ADE7-8646FCDAAAE4}"/>
              </a:ext>
            </a:extLst>
          </p:cNvPr>
          <p:cNvCxnSpPr>
            <a:cxnSpLocks/>
          </p:cNvCxnSpPr>
          <p:nvPr/>
        </p:nvCxnSpPr>
        <p:spPr>
          <a:xfrm flipH="1">
            <a:off x="4559205" y="951198"/>
            <a:ext cx="302893" cy="4624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B4B6E0E9-9CF8-A35F-DD5E-918A0B1C90D1}"/>
              </a:ext>
            </a:extLst>
          </p:cNvPr>
          <p:cNvSpPr txBox="1"/>
          <p:nvPr/>
        </p:nvSpPr>
        <p:spPr>
          <a:xfrm>
            <a:off x="4752819" y="404677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B5C0288C-77CC-46DB-2526-DA334282578B}"/>
              </a:ext>
            </a:extLst>
          </p:cNvPr>
          <p:cNvCxnSpPr>
            <a:cxnSpLocks/>
          </p:cNvCxnSpPr>
          <p:nvPr/>
        </p:nvCxnSpPr>
        <p:spPr>
          <a:xfrm flipH="1">
            <a:off x="5239952" y="1212681"/>
            <a:ext cx="190411" cy="42470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47D2E6FB-5703-7433-DC37-19DF279FEAD3}"/>
              </a:ext>
            </a:extLst>
          </p:cNvPr>
          <p:cNvSpPr txBox="1"/>
          <p:nvPr/>
        </p:nvSpPr>
        <p:spPr>
          <a:xfrm>
            <a:off x="5365137" y="44280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5167C5A0-78A0-C146-E939-BA59F73A28DB}"/>
              </a:ext>
            </a:extLst>
          </p:cNvPr>
          <p:cNvCxnSpPr>
            <a:cxnSpLocks/>
          </p:cNvCxnSpPr>
          <p:nvPr/>
        </p:nvCxnSpPr>
        <p:spPr>
          <a:xfrm flipH="1">
            <a:off x="7620152" y="934907"/>
            <a:ext cx="204015" cy="4692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0E8676A7-883A-1519-BE10-3AA61AFC2788}"/>
              </a:ext>
            </a:extLst>
          </p:cNvPr>
          <p:cNvSpPr txBox="1"/>
          <p:nvPr/>
        </p:nvSpPr>
        <p:spPr>
          <a:xfrm>
            <a:off x="7786699" y="45464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1B8A57D9-DA3C-0219-FC7C-4F73786E7342}"/>
              </a:ext>
            </a:extLst>
          </p:cNvPr>
          <p:cNvCxnSpPr>
            <a:cxnSpLocks/>
          </p:cNvCxnSpPr>
          <p:nvPr/>
        </p:nvCxnSpPr>
        <p:spPr>
          <a:xfrm>
            <a:off x="759370" y="4018475"/>
            <a:ext cx="261254" cy="1441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D7D0E769-76D2-1429-6669-CB2B22F826AD}"/>
              </a:ext>
            </a:extLst>
          </p:cNvPr>
          <p:cNvSpPr txBox="1"/>
          <p:nvPr/>
        </p:nvSpPr>
        <p:spPr>
          <a:xfrm>
            <a:off x="862883" y="48590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3899C1A8-0CDB-9C6B-826D-6CB2A16ED185}"/>
              </a:ext>
            </a:extLst>
          </p:cNvPr>
          <p:cNvCxnSpPr>
            <a:cxnSpLocks/>
          </p:cNvCxnSpPr>
          <p:nvPr/>
        </p:nvCxnSpPr>
        <p:spPr>
          <a:xfrm>
            <a:off x="832760" y="3577696"/>
            <a:ext cx="668678" cy="2015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>
            <a:extLst>
              <a:ext uri="{FF2B5EF4-FFF2-40B4-BE49-F238E27FC236}">
                <a16:creationId xmlns:a16="http://schemas.microsoft.com/office/drawing/2014/main" id="{B6E6367D-997A-DD78-2652-67FBD7A98A2B}"/>
              </a:ext>
            </a:extLst>
          </p:cNvPr>
          <p:cNvSpPr txBox="1"/>
          <p:nvPr/>
        </p:nvSpPr>
        <p:spPr>
          <a:xfrm>
            <a:off x="1388116" y="48294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4C74E035-4D2E-DFA7-5CF7-9B70924420FF}"/>
              </a:ext>
            </a:extLst>
          </p:cNvPr>
          <p:cNvCxnSpPr>
            <a:cxnSpLocks/>
          </p:cNvCxnSpPr>
          <p:nvPr/>
        </p:nvCxnSpPr>
        <p:spPr>
          <a:xfrm flipH="1">
            <a:off x="3298914" y="3044333"/>
            <a:ext cx="62479" cy="2688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E67C4A30-57EC-CCF2-3B01-931B6594A0A1}"/>
              </a:ext>
            </a:extLst>
          </p:cNvPr>
          <p:cNvSpPr txBox="1"/>
          <p:nvPr/>
        </p:nvSpPr>
        <p:spPr>
          <a:xfrm>
            <a:off x="3462900" y="41491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5946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7F1A4-0971-5620-89D7-4592DB3FE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ED5E71-0D6E-7ED1-A8A0-70BB5B130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07302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Breedbeeld</PresentationFormat>
  <Paragraphs>51</Paragraphs>
  <Slides>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Intermoleculaire krachten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2025-05-14T07:09:43Z</dcterms:created>
  <dcterms:modified xsi:type="dcterms:W3CDTF">2025-05-14T07:10:04Z</dcterms:modified>
</cp:coreProperties>
</file>