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281" r:id="rId3"/>
    <p:sldId id="2175" r:id="rId4"/>
    <p:sldId id="2176" r:id="rId5"/>
    <p:sldId id="2177" r:id="rId6"/>
    <p:sldId id="2178" r:id="rId7"/>
    <p:sldId id="2179" r:id="rId8"/>
    <p:sldId id="2180" r:id="rId9"/>
    <p:sldId id="2181" r:id="rId10"/>
    <p:sldId id="2182" r:id="rId11"/>
    <p:sldId id="2183" r:id="rId12"/>
    <p:sldId id="2184" r:id="rId13"/>
    <p:sldId id="2185" r:id="rId14"/>
    <p:sldId id="2332" r:id="rId15"/>
    <p:sldId id="1027" r:id="rId16"/>
    <p:sldId id="256" r:id="rId17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8" autoAdjust="0"/>
    <p:restoredTop sz="94660"/>
  </p:normalViewPr>
  <p:slideViewPr>
    <p:cSldViewPr snapToGrid="0">
      <p:cViewPr varScale="1">
        <p:scale>
          <a:sx n="92" d="100"/>
          <a:sy n="92" d="100"/>
        </p:scale>
        <p:origin x="77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3D976-EA34-492F-8441-13E4072776EA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3C148-7ADB-456E-9CF3-73BFF909D2C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38244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016FFB-E71C-DF6F-2527-464C421C2A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jdelijke aanduiding voor dia-afbeelding 1">
            <a:extLst>
              <a:ext uri="{FF2B5EF4-FFF2-40B4-BE49-F238E27FC236}">
                <a16:creationId xmlns:a16="http://schemas.microsoft.com/office/drawing/2014/main" id="{740F7523-CBA6-54F3-EBCB-EF78A6BEA4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Tijdelijke aanduiding voor notities 2">
            <a:extLst>
              <a:ext uri="{FF2B5EF4-FFF2-40B4-BE49-F238E27FC236}">
                <a16:creationId xmlns:a16="http://schemas.microsoft.com/office/drawing/2014/main" id="{2DD8AD16-AE5A-C41C-32AB-919795E623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BE" altLang="nl-BE" dirty="0"/>
          </a:p>
        </p:txBody>
      </p:sp>
      <p:sp>
        <p:nvSpPr>
          <p:cNvPr id="10244" name="Tijdelijke aanduiding voor dianummer 3">
            <a:extLst>
              <a:ext uri="{FF2B5EF4-FFF2-40B4-BE49-F238E27FC236}">
                <a16:creationId xmlns:a16="http://schemas.microsoft.com/office/drawing/2014/main" id="{F851343E-EC57-D4EC-FBB6-CB7DE8886C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6798" indent="-27569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2766" indent="-22055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3873" indent="-22055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84980" indent="-22055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26086" indent="-2205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67193" indent="-2205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08299" indent="-2205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749406" indent="-2205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7A6801-94E7-491A-9F2F-C5C7FB8E088A}" type="slidenum">
              <a:rPr kumimoji="0" lang="nl-BE" altLang="nl-BE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556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BE" altLang="nl-BE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1129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90785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4938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66804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3282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124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2075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8292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262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38021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5623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0481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2016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42A34C-CD2A-1632-ACCC-6A05449E8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BF5C53C-93E4-619C-3831-A191893B8B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45145AC-4962-AC58-83BB-8D7A89F41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48EFA-B28C-42EB-9AB3-E0E02F463A00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513E8EE-D71E-BE21-28E3-1CA68A30C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6CA2F9C-4A69-41A0-E5BF-206BE95FF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0A78C-ADB8-4218-8D5E-56F0E6ECC42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57132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22A74F-71D4-D8AE-00E0-A8B054FEB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A06A85E-E1CC-6F76-2800-A621B3E9AE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8FBA17C-B158-8441-95A1-C6D778E93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48EFA-B28C-42EB-9AB3-E0E02F463A00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CE37D7E-A1D0-3DD5-1883-93822C757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DCB384-B55D-D469-FAAE-B2C774F18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0A78C-ADB8-4218-8D5E-56F0E6ECC42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04986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5736C202-0EA2-C8D3-0617-156D7B68FE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BC24C71-DBCE-F578-B7F8-D70CB8F6C4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1034FDF-E356-6EB4-1DA9-4F8009755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48EFA-B28C-42EB-9AB3-E0E02F463A00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6CA1AF8-AE33-29F5-39B1-B633EF5B3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834F57B-1AFF-42E5-35CC-E653AB3F7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0A78C-ADB8-4218-8D5E-56F0E6ECC42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53292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3297" y="1914525"/>
            <a:ext cx="4767260" cy="16510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1"/>
          <p:cNvSpPr txBox="1">
            <a:spLocks noGrp="1"/>
          </p:cNvSpPr>
          <p:nvPr>
            <p:ph type="title"/>
          </p:nvPr>
        </p:nvSpPr>
        <p:spPr>
          <a:xfrm>
            <a:off x="1029321" y="4170505"/>
            <a:ext cx="9117363" cy="1594558"/>
          </a:xfrm>
          <a:ln w="76196">
            <a:solidFill>
              <a:srgbClr val="002757"/>
            </a:solidFill>
            <a:prstDash val="solid"/>
          </a:ln>
        </p:spPr>
        <p:txBody>
          <a:bodyPr lIns="179999" tIns="179999" rIns="179999" bIns="179999"/>
          <a:lstStyle>
            <a:lvl1pPr>
              <a:defRPr sz="4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5846048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Optie 1 Bee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48689" y="-914400"/>
            <a:ext cx="4500557" cy="450056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1"/>
          <p:cNvSpPr txBox="1">
            <a:spLocks noGrp="1"/>
          </p:cNvSpPr>
          <p:nvPr>
            <p:ph type="title"/>
          </p:nvPr>
        </p:nvSpPr>
        <p:spPr>
          <a:xfrm>
            <a:off x="816056" y="4818952"/>
            <a:ext cx="9117363" cy="1594558"/>
          </a:xfrm>
          <a:ln w="76196">
            <a:solidFill>
              <a:srgbClr val="FFFFFF"/>
            </a:solidFill>
            <a:prstDash val="solid"/>
          </a:ln>
        </p:spPr>
        <p:txBody>
          <a:bodyPr lIns="179999" tIns="179999" rIns="179999" bIns="179999"/>
          <a:lstStyle>
            <a:lvl1pPr>
              <a:defRPr sz="4400" b="1"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87142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Optie 1 Bee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/>
          <p:nvPr/>
        </p:nvSpPr>
        <p:spPr>
          <a:xfrm>
            <a:off x="815973" y="4819646"/>
            <a:ext cx="9117016" cy="1593854"/>
          </a:xfrm>
          <a:prstGeom prst="rect">
            <a:avLst/>
          </a:prstGeom>
          <a:noFill/>
          <a:ln w="76196">
            <a:solidFill>
              <a:srgbClr val="FFFFFF"/>
            </a:solidFill>
            <a:prstDash val="solid"/>
            <a:miter/>
          </a:ln>
        </p:spPr>
        <p:txBody>
          <a:bodyPr vert="horz" wrap="square" lIns="179999" tIns="179999" rIns="179999" bIns="179999" anchor="ctr" anchorCtr="0" compatLnSpc="1"/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4400" b="1" i="0" u="none" strike="noStrike" kern="1200" cap="none" spc="0" baseline="0" dirty="0">
                <a:solidFill>
                  <a:srgbClr val="002757"/>
                </a:solidFill>
                <a:uFillTx/>
                <a:latin typeface="Tahoma"/>
              </a:rPr>
              <a:t>KLIK OM DE STIJL TE BEWERKEN</a:t>
            </a:r>
            <a:endParaRPr lang="nl-BE" sz="4400" b="1" i="0" u="none" strike="noStrike" kern="1200" cap="none" spc="0" baseline="0" dirty="0">
              <a:solidFill>
                <a:srgbClr val="002757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48689" y="-914400"/>
            <a:ext cx="4500557" cy="45005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6257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Optie 2 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70901" y="590546"/>
            <a:ext cx="3389315" cy="117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981078" y="-1616073"/>
            <a:ext cx="8099426" cy="809942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el 1"/>
          <p:cNvSpPr txBox="1">
            <a:spLocks noGrp="1"/>
          </p:cNvSpPr>
          <p:nvPr>
            <p:ph type="title"/>
          </p:nvPr>
        </p:nvSpPr>
        <p:spPr>
          <a:xfrm>
            <a:off x="7118128" y="2717066"/>
            <a:ext cx="4741328" cy="2129216"/>
          </a:xfrm>
        </p:spPr>
        <p:txBody>
          <a:bodyPr anchor="t"/>
          <a:lstStyle>
            <a:lvl1pPr algn="r">
              <a:defRPr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Ondertitel 2"/>
          <p:cNvSpPr txBox="1">
            <a:spLocks noGrp="1"/>
          </p:cNvSpPr>
          <p:nvPr>
            <p:ph type="subTitle" idx="4294967295"/>
          </p:nvPr>
        </p:nvSpPr>
        <p:spPr>
          <a:xfrm>
            <a:off x="7118128" y="4846283"/>
            <a:ext cx="4741328" cy="1637781"/>
          </a:xfrm>
        </p:spPr>
        <p:txBody>
          <a:bodyPr anchor="ctr"/>
          <a:lstStyle>
            <a:lvl1pPr marL="0" indent="0" algn="r"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 om de ondertitelstijl van het model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9864218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Optie 2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981078" y="-1616073"/>
            <a:ext cx="8099426" cy="809942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3"/>
          <p:cNvSpPr/>
          <p:nvPr/>
        </p:nvSpPr>
        <p:spPr>
          <a:xfrm>
            <a:off x="0" y="4846640"/>
            <a:ext cx="12191996" cy="164624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4" name="Afbeelding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750" y="5183184"/>
            <a:ext cx="2760665" cy="9556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el 1"/>
          <p:cNvSpPr txBox="1">
            <a:spLocks noGrp="1"/>
          </p:cNvSpPr>
          <p:nvPr>
            <p:ph type="ctrTitle"/>
          </p:nvPr>
        </p:nvSpPr>
        <p:spPr>
          <a:xfrm>
            <a:off x="7118128" y="2717066"/>
            <a:ext cx="4741328" cy="2129216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6" name="Ondertitel 2"/>
          <p:cNvSpPr txBox="1">
            <a:spLocks noGrp="1"/>
          </p:cNvSpPr>
          <p:nvPr>
            <p:ph type="subTitle" idx="1"/>
          </p:nvPr>
        </p:nvSpPr>
        <p:spPr>
          <a:xfrm>
            <a:off x="7118128" y="4846283"/>
            <a:ext cx="4741328" cy="1637781"/>
          </a:xfrm>
        </p:spPr>
        <p:txBody>
          <a:bodyPr anchor="ctr"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 om de ondertitelstijl van het model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19857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slide met titel Opt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69883" y="-601666"/>
            <a:ext cx="2246315" cy="22478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1"/>
          <p:cNvSpPr txBox="1">
            <a:spLocks noGrp="1"/>
          </p:cNvSpPr>
          <p:nvPr>
            <p:ph type="title"/>
          </p:nvPr>
        </p:nvSpPr>
        <p:spPr>
          <a:xfrm>
            <a:off x="1876778" y="365129"/>
            <a:ext cx="9948333" cy="128111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4" name="Tijdelijke aanduiding voor inhoud 2"/>
          <p:cNvSpPr txBox="1">
            <a:spLocks noGrp="1"/>
          </p:cNvSpPr>
          <p:nvPr>
            <p:ph idx="1"/>
          </p:nvPr>
        </p:nvSpPr>
        <p:spPr>
          <a:xfrm>
            <a:off x="1876778" y="1825627"/>
            <a:ext cx="9948333" cy="4750152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584639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slide met titel Opt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2191996" cy="164624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4325" y="365129"/>
            <a:ext cx="2627308" cy="90963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el 1"/>
          <p:cNvSpPr txBox="1">
            <a:spLocks noGrp="1"/>
          </p:cNvSpPr>
          <p:nvPr>
            <p:ph type="title"/>
          </p:nvPr>
        </p:nvSpPr>
        <p:spPr>
          <a:xfrm>
            <a:off x="1876778" y="365129"/>
            <a:ext cx="9948333" cy="1281110"/>
          </a:xfr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Tijdelijke aanduiding voor inhoud 2"/>
          <p:cNvSpPr txBox="1">
            <a:spLocks noGrp="1"/>
          </p:cNvSpPr>
          <p:nvPr>
            <p:ph idx="1"/>
          </p:nvPr>
        </p:nvSpPr>
        <p:spPr>
          <a:xfrm>
            <a:off x="1876778" y="1825627"/>
            <a:ext cx="9948333" cy="4242157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948857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slide met titel Opt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678" y="6146797"/>
            <a:ext cx="1589090" cy="5508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el 1"/>
          <p:cNvSpPr txBox="1">
            <a:spLocks noGrp="1"/>
          </p:cNvSpPr>
          <p:nvPr>
            <p:ph type="title"/>
          </p:nvPr>
        </p:nvSpPr>
        <p:spPr>
          <a:xfrm>
            <a:off x="1876778" y="365129"/>
            <a:ext cx="9948333" cy="128111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Tijdelijke aanduiding voor inhoud 2"/>
          <p:cNvSpPr txBox="1">
            <a:spLocks noGrp="1"/>
          </p:cNvSpPr>
          <p:nvPr>
            <p:ph idx="1"/>
          </p:nvPr>
        </p:nvSpPr>
        <p:spPr>
          <a:xfrm>
            <a:off x="1876778" y="1825627"/>
            <a:ext cx="9948333" cy="4242157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2479642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EE53EE-FED6-3036-6109-60F8F7F2B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6A96D05-7E9B-2BE2-0ECC-8A37B1A29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CBEA383-85BC-8C91-E6E5-0659E2674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48EFA-B28C-42EB-9AB3-E0E02F463A00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4750EF1-1B21-A503-0648-0DEC7C81A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91680F-D344-12D5-DE63-582FFCD1E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0A78C-ADB8-4218-8D5E-56F0E6ECC42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974539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slide_Zo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678" y="6146797"/>
            <a:ext cx="1589090" cy="5508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1876778" y="268111"/>
            <a:ext cx="9948333" cy="5799664"/>
          </a:xfrm>
        </p:spPr>
        <p:txBody>
          <a:bodyPr wrap="none"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38649156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slide me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678" y="6146797"/>
            <a:ext cx="1589090" cy="5508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1862669" y="268111"/>
            <a:ext cx="4247616" cy="5799664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6347179" y="265285"/>
            <a:ext cx="5421486" cy="5799664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946526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slide met 1 kolom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678" y="6146797"/>
            <a:ext cx="1589090" cy="5508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1862669" y="268111"/>
            <a:ext cx="4247616" cy="5799664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Picture Placeholder 5"/>
          <p:cNvSpPr txBox="1">
            <a:spLocks noGrp="1"/>
          </p:cNvSpPr>
          <p:nvPr>
            <p:ph type="pic" idx="4294967295"/>
          </p:nvPr>
        </p:nvSpPr>
        <p:spPr>
          <a:xfrm>
            <a:off x="6378570" y="0"/>
            <a:ext cx="5813426" cy="685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2595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 slide beeld + logo 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06395" y="-441326"/>
            <a:ext cx="2160590" cy="21605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icture Placeholder 4"/>
          <p:cNvSpPr txBox="1">
            <a:spLocks noGrp="1"/>
          </p:cNvSpPr>
          <p:nvPr>
            <p:ph type="pic" idx="4294967295"/>
          </p:nvPr>
        </p:nvSpPr>
        <p:spPr>
          <a:xfrm>
            <a:off x="1904996" y="0"/>
            <a:ext cx="10287000" cy="685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1966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 slide beeld + logo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002757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54027" y="-487366"/>
            <a:ext cx="2158998" cy="215899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icture Placeholder 4"/>
          <p:cNvSpPr txBox="1">
            <a:spLocks noGrp="1"/>
          </p:cNvSpPr>
          <p:nvPr>
            <p:ph type="pic" idx="4294967295"/>
          </p:nvPr>
        </p:nvSpPr>
        <p:spPr>
          <a:xfrm>
            <a:off x="1904996" y="0"/>
            <a:ext cx="10287000" cy="685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5371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 txBox="1">
            <a:spLocks noGrp="1"/>
          </p:cNvSpPr>
          <p:nvPr>
            <p:ph type="dt" sz="quarter" idx="7"/>
          </p:nvPr>
        </p:nvSpPr>
        <p:spPr>
          <a:xfrm>
            <a:off x="609603" y="6356351"/>
            <a:ext cx="284479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</a:defRPr>
            </a:lvl1pPr>
          </a:lstStyle>
          <a:p>
            <a:pPr lvl="0"/>
            <a:fld id="{623FF517-69D7-4F29-BA99-D8D5C2484036}" type="datetime1">
              <a:rPr lang="nl-NL"/>
              <a:pPr lvl="0"/>
              <a:t>14-5-2025</a:t>
            </a:fld>
            <a:endParaRPr lang="nl-NL" dirty="0"/>
          </a:p>
        </p:txBody>
      </p:sp>
      <p:sp>
        <p:nvSpPr>
          <p:cNvPr id="3" name="Tijdelijke aanduiding voor voettekst 2"/>
          <p:cNvSpPr txBox="1">
            <a:spLocks noGrp="1"/>
          </p:cNvSpPr>
          <p:nvPr>
            <p:ph type="ftr" sz="quarter" idx="9"/>
          </p:nvPr>
        </p:nvSpPr>
        <p:spPr>
          <a:xfrm>
            <a:off x="4165604" y="6356351"/>
            <a:ext cx="3860797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4" name="Tijdelijke aanduiding voor dianummer 3"/>
          <p:cNvSpPr txBox="1">
            <a:spLocks noGrp="1"/>
          </p:cNvSpPr>
          <p:nvPr>
            <p:ph type="sldNum" sz="quarter" idx="8"/>
          </p:nvPr>
        </p:nvSpPr>
        <p:spPr>
          <a:xfrm>
            <a:off x="8737604" y="6356351"/>
            <a:ext cx="284479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</a:defRPr>
            </a:lvl1pPr>
          </a:lstStyle>
          <a:p>
            <a:pPr lvl="0"/>
            <a:fld id="{C919B865-D527-4397-8F3C-CD24399C09D7}" type="slidenum"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47088642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73E3C000-BF7E-0DBE-8864-7487DECCB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B7EE6-9DA8-4E92-8094-40D9CEB263BC}" type="datetimeFigureOut">
              <a:rPr lang="nl-BE"/>
              <a:pPr>
                <a:defRPr/>
              </a:pPr>
              <a:t>14/05/2025</a:t>
            </a:fld>
            <a:endParaRPr lang="nl-BE" dirty="0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3C142CDC-F15D-0C70-B37E-3C282B90E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F5B2DB8B-774B-9B75-B182-838C19472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77CF4-51A0-465E-BE81-1A0E4D071CCD}" type="slidenum">
              <a:rPr lang="nl-BE"/>
              <a:pPr>
                <a:defRPr/>
              </a:pPr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581321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5/14/2025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55387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85E0EE-5097-851C-024B-114653B78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718B04C-7CCB-13F6-E916-B1A67A1BB4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5793FC9-C821-97A3-713E-6F9F350D9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48EFA-B28C-42EB-9AB3-E0E02F463A00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D71A6BA-F17C-BBC7-B238-6BA5701E0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33EF337-2C80-C2F9-114D-21A7EBBFE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0A78C-ADB8-4218-8D5E-56F0E6ECC42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25611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9FBC24-A932-70F0-EC47-18C2BE68B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CDFBA3-5342-2B9C-92CC-43E304E95A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61FA99A-FB5D-D20A-85A3-2067CB9E3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2CADCC9-725C-2ABF-5CA3-2C0A60A7C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48EFA-B28C-42EB-9AB3-E0E02F463A00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AFE9177-8307-1ECC-6473-D559B6BA2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1129D3E-4624-A63D-77F5-1FD3FE719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0A78C-ADB8-4218-8D5E-56F0E6ECC42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03632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988CAF-EC21-130F-4A08-B7617404F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252A896-CE09-AED0-B05F-D2DE210F0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61A239-E066-A962-53AB-DF4BE2D9FA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1D4F88D-ABD4-B98E-85E0-35CC01ED5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87242E7-A046-64B9-CB6A-3252D75251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3D917CA-03B3-D3B8-F829-D4A32E44C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48EFA-B28C-42EB-9AB3-E0E02F463A00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B4AB6C0-C0F5-4BAB-FED4-5530C0E05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5E6D632-F9EB-3B7A-3D9D-F2DC6CA11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0A78C-ADB8-4218-8D5E-56F0E6ECC42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75731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687859-B17E-4722-35C2-3DB05BCBC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E232EE2-32CD-0BC4-8466-7AC198B1A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48EFA-B28C-42EB-9AB3-E0E02F463A00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A0F10EB-3C15-B8A6-22B7-30AF7FDDB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B9412B8-91B9-46FB-76B0-58C2CACCB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0A78C-ADB8-4218-8D5E-56F0E6ECC42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71046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15A8CFC-3CD9-B7D3-93B7-6665E9299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48EFA-B28C-42EB-9AB3-E0E02F463A00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658F42B-D60A-BE12-566A-FE23ADC9D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DC4A689-87F2-6C3A-2276-279FDE062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0A78C-ADB8-4218-8D5E-56F0E6ECC42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13071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69CBD2-4E4B-7E64-586A-FAE34E72A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1C36A31-2F83-C24E-F8F8-968819CEE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024C0D8-A4C4-DA24-DE63-8A8D1AF267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14F485D-39EB-96D5-4C8D-5EADE9BF5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48EFA-B28C-42EB-9AB3-E0E02F463A00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F3BEBD4-3BBE-1163-409C-63AD86081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3152D52-5FB7-5A4A-5584-25514EFEA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0A78C-ADB8-4218-8D5E-56F0E6ECC42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3445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606CBA-ED5F-8E7A-B75D-4A4724F2B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C0FCC31-5980-2FC9-4D45-24B9F95B7E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A44A4C4-5434-6454-556C-B1851D1171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8ADB7C2-873C-0694-A0D3-054B641DC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48EFA-B28C-42EB-9AB3-E0E02F463A00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2A784E5-2A8B-D47A-486A-33E698C10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7163E8D-FFA9-A4AB-F837-FE2E1657C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0A78C-ADB8-4218-8D5E-56F0E6ECC42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86243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00D28A7-7D9E-4361-D14A-10945A283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2714184-5793-D5EA-F04D-AF0762A0DB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A59973F-28D1-76F7-0632-B902FC3B52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E848EFA-B28C-42EB-9AB3-E0E02F463A00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4AA174A-F61A-ED3F-8E35-788B21A91D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F10081E-2D03-FF2E-2790-87990EBE8B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D0A78C-ADB8-4218-8D5E-56F0E6ECC42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53855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7497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71977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nl-NL" sz="4800" b="0" i="0" u="none" strike="noStrike" kern="1200" cap="none" spc="0" baseline="0">
          <a:solidFill>
            <a:srgbClr val="002757"/>
          </a:solidFill>
          <a:uFillTx/>
          <a:latin typeface="Tahoma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/>
        <a:buChar char="•"/>
        <a:tabLst/>
        <a:defRPr lang="nl-NL" sz="2800" b="0" i="0" u="none" strike="noStrike" kern="1200" cap="none" spc="0" baseline="0">
          <a:solidFill>
            <a:srgbClr val="000000"/>
          </a:solidFill>
          <a:uFillTx/>
          <a:latin typeface="Tahoma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/>
        <a:buChar char="•"/>
        <a:tabLst/>
        <a:defRPr lang="nl-NL" sz="2400" b="0" i="0" u="none" strike="noStrike" kern="1200" cap="none" spc="0" baseline="0">
          <a:solidFill>
            <a:srgbClr val="000000"/>
          </a:solidFill>
          <a:uFillTx/>
          <a:latin typeface="Tahoma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/>
        <a:buChar char="•"/>
        <a:tabLst/>
        <a:defRPr lang="nl-NL" sz="2000" b="0" i="0" u="none" strike="noStrike" kern="1200" cap="none" spc="0" baseline="0">
          <a:solidFill>
            <a:srgbClr val="000000"/>
          </a:solidFill>
          <a:uFillTx/>
          <a:latin typeface="Tahoma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/>
        <a:buChar char="•"/>
        <a:tabLst/>
        <a:defRPr lang="nl-NL" sz="1800" b="0" i="0" u="none" strike="noStrike" kern="1200" cap="none" spc="0" baseline="0">
          <a:solidFill>
            <a:srgbClr val="000000"/>
          </a:solidFill>
          <a:uFillTx/>
          <a:latin typeface="Tahoma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/>
        <a:buChar char="•"/>
        <a:tabLst/>
        <a:defRPr lang="nl-NL" sz="1800" b="0" i="0" u="none" strike="noStrike" kern="1200" cap="none" spc="0" baseline="0">
          <a:solidFill>
            <a:srgbClr val="000000"/>
          </a:solidFill>
          <a:uFillTx/>
          <a:latin typeface="Tahoma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.png"/><Relationship Id="rId5" Type="http://schemas.openxmlformats.org/officeDocument/2006/relationships/hyperlink" Target="http://chemieleerkracht.blackbox.website/wp-content/uploads/2025/03/Redoxreacties.doc" TargetMode="External"/><Relationship Id="rId4" Type="http://schemas.openxmlformats.org/officeDocument/2006/relationships/image" Target="../media/image9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A14B28-BB0B-7FE1-567C-5E0B79B94A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>
            <a:extLst>
              <a:ext uri="{FF2B5EF4-FFF2-40B4-BE49-F238E27FC236}">
                <a16:creationId xmlns:a16="http://schemas.microsoft.com/office/drawing/2014/main" id="{804C8418-9E93-EB2D-A23C-D70FB5FB696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265363" y="3786188"/>
            <a:ext cx="9926637" cy="1593850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nl-BE" altLang="nl-BE" sz="3600" dirty="0">
                <a:solidFill>
                  <a:srgbClr val="003469"/>
                </a:solidFill>
              </a:rPr>
              <a:t>Begrippen over redoxreacties</a:t>
            </a:r>
          </a:p>
        </p:txBody>
      </p:sp>
      <p:pic>
        <p:nvPicPr>
          <p:cNvPr id="9219" name="Afbeelding 5">
            <a:extLst>
              <a:ext uri="{FF2B5EF4-FFF2-40B4-BE49-F238E27FC236}">
                <a16:creationId xmlns:a16="http://schemas.microsoft.com/office/drawing/2014/main" id="{0FB349C2-4025-6EE3-7C2B-FDCB53666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96" y="1522649"/>
            <a:ext cx="5009683" cy="190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EA0118B8-F5C7-62B0-96A7-94AC0C221215}"/>
              </a:ext>
            </a:extLst>
          </p:cNvPr>
          <p:cNvSpPr/>
          <p:nvPr/>
        </p:nvSpPr>
        <p:spPr>
          <a:xfrm>
            <a:off x="1242776" y="3785748"/>
            <a:ext cx="9834664" cy="1593850"/>
          </a:xfrm>
          <a:prstGeom prst="rect">
            <a:avLst/>
          </a:prstGeom>
          <a:noFill/>
          <a:ln w="76200">
            <a:solidFill>
              <a:srgbClr val="E614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64E0CEC-7E1A-B711-A5C3-2A23244E08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1228" y="0"/>
            <a:ext cx="4846682" cy="2731696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F47CF8DB-A4C4-2DD9-800B-0ABAEAE7E0A7}"/>
              </a:ext>
            </a:extLst>
          </p:cNvPr>
          <p:cNvSpPr txBox="1"/>
          <p:nvPr/>
        </p:nvSpPr>
        <p:spPr>
          <a:xfrm>
            <a:off x="1242776" y="5551680"/>
            <a:ext cx="9537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Cursus: </a:t>
            </a: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http://chemieleerkracht.blackbox.website/wp-content/uploads/2025/03/Redoxreacties.doc</a:t>
            </a: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7492F4E-E2A4-C711-3289-5EDF3D2B4E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34261" y="4176868"/>
            <a:ext cx="1493649" cy="149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067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27283D0D-1C47-0FCF-257B-EF0FDAC1B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036" y="0"/>
            <a:ext cx="95779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949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C26FDBB-A0C0-1CC9-BE13-CE91700B9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047" y="0"/>
            <a:ext cx="97919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944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1E68ED3-7786-7DA3-5A34-34AEC867A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3129" y="464563"/>
            <a:ext cx="4625741" cy="592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960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5DC6928C-C8BC-A8EE-C01F-A69B8D00D570}"/>
              </a:ext>
            </a:extLst>
          </p:cNvPr>
          <p:cNvSpPr txBox="1"/>
          <p:nvPr/>
        </p:nvSpPr>
        <p:spPr>
          <a:xfrm>
            <a:off x="384663" y="-70338"/>
            <a:ext cx="11018960" cy="729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Redoxreacties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srgbClr val="002757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Begrippen van redoxreacties inoefenen met lesschema’s</a:t>
            </a: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002757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srgbClr val="002757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Redoxreacties en video’s voor kinderen</a:t>
            </a: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002757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srgbClr val="002757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Begrippen bij redoxreacties inoefenen met simulaties van Kappenberg</a:t>
            </a: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002757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srgbClr val="002757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Redoxreacties en simulatie van Interactive Chemistry</a:t>
            </a: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002757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srgbClr val="002757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Begrippen van galvanische cellen instuderen met eigen lesvideo’s</a:t>
            </a: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002757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srgbClr val="002757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Toetsenvragen redoxreacties uit examenreeksen “toegangsexamen chemie hoger onderwijs” en de rol van AI bij de oplossingscontrole.</a:t>
            </a: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002757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srgbClr val="002757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Werking van </a:t>
            </a:r>
            <a:r>
              <a:rPr kumimoji="0" lang="nl-B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757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halfcellen</a:t>
            </a: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srgbClr val="002757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onderzoeken met simulatie van Kappenberg</a:t>
            </a: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002757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srgbClr val="002757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Spanningsreeks bestuderen met simulatie van American Association of Chemistry Teachers</a:t>
            </a: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002757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srgbClr val="002757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Redoxreacties interpreteren met de </a:t>
            </a:r>
            <a:r>
              <a:rPr kumimoji="0" lang="nl-B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757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ipad</a:t>
            </a: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srgbClr val="002757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app “</a:t>
            </a:r>
            <a:r>
              <a:rPr kumimoji="0" lang="nl-B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757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Electrochemistry</a:t>
            </a: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srgbClr val="002757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” van Volinsky</a:t>
            </a: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002757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srgbClr val="002757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Redoxreacties en de simulaties van </a:t>
            </a:r>
            <a:r>
              <a:rPr kumimoji="0" lang="nl-B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757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Chemiedidaktik</a:t>
            </a: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002757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srgbClr val="002757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Redoxreacties met AI: vormen van songtekst en AI-song</a:t>
            </a: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002757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srgbClr val="002757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Begrippen bij redoxreacties inoefenen met spel “Slangen en ladders”</a:t>
            </a: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002757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srgbClr val="002757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Redoxreacties balanceren volgens verschillende methode op </a:t>
            </a:r>
            <a:r>
              <a:rPr kumimoji="0" lang="nl-B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757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Periodni</a:t>
            </a: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002757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srgbClr val="002757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Redoxsimulaties op </a:t>
            </a:r>
            <a:r>
              <a:rPr kumimoji="0" lang="nl-B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757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Chemcollective</a:t>
            </a: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002757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srgbClr val="002757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Virtuele </a:t>
            </a:r>
            <a:r>
              <a:rPr kumimoji="0" lang="nl-B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757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redoxtritraties</a:t>
            </a: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srgbClr val="002757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met hatier-clic.fr en via “</a:t>
            </a:r>
            <a:r>
              <a:rPr kumimoji="0" lang="nl-B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757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Vlabs</a:t>
            </a: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srgbClr val="002757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”</a:t>
            </a: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002757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srgbClr val="002757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Microschaalexperimenten over redoxreacties</a:t>
            </a: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002757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914400" algn="l"/>
              </a:tabLst>
              <a:defRPr/>
            </a:pP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srgbClr val="002757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De chemische vlag</a:t>
            </a: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002757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914400" algn="l"/>
              </a:tabLst>
              <a:defRPr/>
            </a:pP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srgbClr val="002757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Galvanische cellen op papier</a:t>
            </a: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002757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914400" algn="l"/>
              </a:tabLst>
              <a:defRPr/>
            </a:pP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srgbClr val="002757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De eigenschappen van SO</a:t>
            </a:r>
            <a:r>
              <a:rPr kumimoji="0" lang="nl-BE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2757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2</a:t>
            </a: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002757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914400" algn="l"/>
              </a:tabLst>
              <a:defRPr/>
            </a:pP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srgbClr val="002757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Eigenschappen van Chloorgas</a:t>
            </a: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002757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914400" algn="l"/>
              </a:tabLst>
              <a:defRPr/>
            </a:pP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srgbClr val="002757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Roest in een spuit</a:t>
            </a: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002757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870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B2E31EF4-F67F-FEF4-1748-6856919A5DF6}"/>
              </a:ext>
            </a:extLst>
          </p:cNvPr>
          <p:cNvSpPr txBox="1"/>
          <p:nvPr/>
        </p:nvSpPr>
        <p:spPr>
          <a:xfrm>
            <a:off x="2659753" y="5442010"/>
            <a:ext cx="717433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Redoxreacties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BCD086A-9557-A03E-8F11-5F7D98A70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028714" cy="4332514"/>
          </a:xfrm>
          <a:prstGeom prst="rect">
            <a:avLst/>
          </a:prstGeom>
        </p:spPr>
      </p:pic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66D731E8-DF64-280D-2E9B-18934112D9C5}"/>
              </a:ext>
            </a:extLst>
          </p:cNvPr>
          <p:cNvCxnSpPr/>
          <p:nvPr/>
        </p:nvCxnSpPr>
        <p:spPr>
          <a:xfrm>
            <a:off x="2068497" y="2219417"/>
            <a:ext cx="843379" cy="36132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vak 7">
            <a:extLst>
              <a:ext uri="{FF2B5EF4-FFF2-40B4-BE49-F238E27FC236}">
                <a16:creationId xmlns:a16="http://schemas.microsoft.com/office/drawing/2014/main" id="{9DC4B1BC-445D-9006-3AF4-F6B6985291ED}"/>
              </a:ext>
            </a:extLst>
          </p:cNvPr>
          <p:cNvSpPr txBox="1"/>
          <p:nvPr/>
        </p:nvSpPr>
        <p:spPr>
          <a:xfrm>
            <a:off x="2450237" y="38165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573E1284-0050-E4AC-CCC8-9132904642FA}"/>
              </a:ext>
            </a:extLst>
          </p:cNvPr>
          <p:cNvCxnSpPr>
            <a:cxnSpLocks/>
          </p:cNvCxnSpPr>
          <p:nvPr/>
        </p:nvCxnSpPr>
        <p:spPr>
          <a:xfrm>
            <a:off x="2450237" y="2130641"/>
            <a:ext cx="727969" cy="37019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>
            <a:extLst>
              <a:ext uri="{FF2B5EF4-FFF2-40B4-BE49-F238E27FC236}">
                <a16:creationId xmlns:a16="http://schemas.microsoft.com/office/drawing/2014/main" id="{32650326-3791-0BA1-C07B-63F38D9503B9}"/>
              </a:ext>
            </a:extLst>
          </p:cNvPr>
          <p:cNvSpPr txBox="1"/>
          <p:nvPr/>
        </p:nvSpPr>
        <p:spPr>
          <a:xfrm>
            <a:off x="2911876" y="40393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C94085D3-1A1F-F3EE-CDE9-31FE4F594BFA}"/>
              </a:ext>
            </a:extLst>
          </p:cNvPr>
          <p:cNvCxnSpPr>
            <a:cxnSpLocks/>
          </p:cNvCxnSpPr>
          <p:nvPr/>
        </p:nvCxnSpPr>
        <p:spPr>
          <a:xfrm>
            <a:off x="5282214" y="3133817"/>
            <a:ext cx="79899" cy="26988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vak 15">
            <a:extLst>
              <a:ext uri="{FF2B5EF4-FFF2-40B4-BE49-F238E27FC236}">
                <a16:creationId xmlns:a16="http://schemas.microsoft.com/office/drawing/2014/main" id="{B645439E-DC53-3F7B-6BCD-20331D8BC0FD}"/>
              </a:ext>
            </a:extLst>
          </p:cNvPr>
          <p:cNvSpPr txBox="1"/>
          <p:nvPr/>
        </p:nvSpPr>
        <p:spPr>
          <a:xfrm>
            <a:off x="5362113" y="3429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cxnSp>
        <p:nvCxnSpPr>
          <p:cNvPr id="17" name="Rechte verbindingslijn met pijl 16">
            <a:extLst>
              <a:ext uri="{FF2B5EF4-FFF2-40B4-BE49-F238E27FC236}">
                <a16:creationId xmlns:a16="http://schemas.microsoft.com/office/drawing/2014/main" id="{F5D588BF-202D-FF20-74F8-EF234FCDE32C}"/>
              </a:ext>
            </a:extLst>
          </p:cNvPr>
          <p:cNvCxnSpPr>
            <a:cxnSpLocks/>
          </p:cNvCxnSpPr>
          <p:nvPr/>
        </p:nvCxnSpPr>
        <p:spPr>
          <a:xfrm>
            <a:off x="914400" y="3115430"/>
            <a:ext cx="1745353" cy="28059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vak 19">
            <a:extLst>
              <a:ext uri="{FF2B5EF4-FFF2-40B4-BE49-F238E27FC236}">
                <a16:creationId xmlns:a16="http://schemas.microsoft.com/office/drawing/2014/main" id="{88AB87AB-812D-7BD1-385A-F91BAF1996BB}"/>
              </a:ext>
            </a:extLst>
          </p:cNvPr>
          <p:cNvSpPr txBox="1"/>
          <p:nvPr/>
        </p:nvSpPr>
        <p:spPr>
          <a:xfrm>
            <a:off x="1660124" y="3981635"/>
            <a:ext cx="41870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13</a:t>
            </a:r>
          </a:p>
        </p:txBody>
      </p:sp>
      <p:cxnSp>
        <p:nvCxnSpPr>
          <p:cNvPr id="21" name="Rechte verbindingslijn met pijl 20">
            <a:extLst>
              <a:ext uri="{FF2B5EF4-FFF2-40B4-BE49-F238E27FC236}">
                <a16:creationId xmlns:a16="http://schemas.microsoft.com/office/drawing/2014/main" id="{D55F9D6F-D5DD-4E9B-1C9E-45A6E6EAECF0}"/>
              </a:ext>
            </a:extLst>
          </p:cNvPr>
          <p:cNvCxnSpPr>
            <a:cxnSpLocks/>
          </p:cNvCxnSpPr>
          <p:nvPr/>
        </p:nvCxnSpPr>
        <p:spPr>
          <a:xfrm flipH="1">
            <a:off x="8487052" y="1207363"/>
            <a:ext cx="426129" cy="45276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vak 23">
            <a:extLst>
              <a:ext uri="{FF2B5EF4-FFF2-40B4-BE49-F238E27FC236}">
                <a16:creationId xmlns:a16="http://schemas.microsoft.com/office/drawing/2014/main" id="{963FEF4A-5D92-BA00-E1E5-51FBCB43E873}"/>
              </a:ext>
            </a:extLst>
          </p:cNvPr>
          <p:cNvSpPr txBox="1"/>
          <p:nvPr/>
        </p:nvSpPr>
        <p:spPr>
          <a:xfrm>
            <a:off x="8439549" y="3816596"/>
            <a:ext cx="642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cxnSp>
        <p:nvCxnSpPr>
          <p:cNvPr id="25" name="Rechte verbindingslijn met pijl 24">
            <a:extLst>
              <a:ext uri="{FF2B5EF4-FFF2-40B4-BE49-F238E27FC236}">
                <a16:creationId xmlns:a16="http://schemas.microsoft.com/office/drawing/2014/main" id="{7DC223D0-7C90-C8A7-9A1E-EE1E39DEF0EA}"/>
              </a:ext>
            </a:extLst>
          </p:cNvPr>
          <p:cNvCxnSpPr>
            <a:cxnSpLocks/>
          </p:cNvCxnSpPr>
          <p:nvPr/>
        </p:nvCxnSpPr>
        <p:spPr>
          <a:xfrm flipH="1">
            <a:off x="9013796" y="1979720"/>
            <a:ext cx="67906" cy="375525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kstvak 27">
            <a:extLst>
              <a:ext uri="{FF2B5EF4-FFF2-40B4-BE49-F238E27FC236}">
                <a16:creationId xmlns:a16="http://schemas.microsoft.com/office/drawing/2014/main" id="{46B4AB27-D71D-ABC6-8A06-BD05FC5A3294}"/>
              </a:ext>
            </a:extLst>
          </p:cNvPr>
          <p:cNvSpPr txBox="1"/>
          <p:nvPr/>
        </p:nvSpPr>
        <p:spPr>
          <a:xfrm>
            <a:off x="8981167" y="37983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cxnSp>
        <p:nvCxnSpPr>
          <p:cNvPr id="29" name="Rechte verbindingslijn met pijl 28">
            <a:extLst>
              <a:ext uri="{FF2B5EF4-FFF2-40B4-BE49-F238E27FC236}">
                <a16:creationId xmlns:a16="http://schemas.microsoft.com/office/drawing/2014/main" id="{DA281A0F-2015-8FB4-CEA3-47B9D43EB09F}"/>
              </a:ext>
            </a:extLst>
          </p:cNvPr>
          <p:cNvCxnSpPr>
            <a:cxnSpLocks/>
          </p:cNvCxnSpPr>
          <p:nvPr/>
        </p:nvCxnSpPr>
        <p:spPr>
          <a:xfrm flipH="1">
            <a:off x="9282853" y="3429000"/>
            <a:ext cx="249394" cy="22438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kstvak 31">
            <a:extLst>
              <a:ext uri="{FF2B5EF4-FFF2-40B4-BE49-F238E27FC236}">
                <a16:creationId xmlns:a16="http://schemas.microsoft.com/office/drawing/2014/main" id="{6792BA86-A074-D0DC-F3D5-F11C29A83488}"/>
              </a:ext>
            </a:extLst>
          </p:cNvPr>
          <p:cNvSpPr txBox="1"/>
          <p:nvPr/>
        </p:nvSpPr>
        <p:spPr>
          <a:xfrm>
            <a:off x="9532247" y="381659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cxnSp>
        <p:nvCxnSpPr>
          <p:cNvPr id="33" name="Rechte verbindingslijn met pijl 32">
            <a:extLst>
              <a:ext uri="{FF2B5EF4-FFF2-40B4-BE49-F238E27FC236}">
                <a16:creationId xmlns:a16="http://schemas.microsoft.com/office/drawing/2014/main" id="{8DB2873B-4833-15C1-D48C-6CCD0D7D26C5}"/>
              </a:ext>
            </a:extLst>
          </p:cNvPr>
          <p:cNvCxnSpPr>
            <a:cxnSpLocks/>
          </p:cNvCxnSpPr>
          <p:nvPr/>
        </p:nvCxnSpPr>
        <p:spPr>
          <a:xfrm flipH="1">
            <a:off x="8051813" y="1684669"/>
            <a:ext cx="648227" cy="411435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kstvak 34">
            <a:extLst>
              <a:ext uri="{FF2B5EF4-FFF2-40B4-BE49-F238E27FC236}">
                <a16:creationId xmlns:a16="http://schemas.microsoft.com/office/drawing/2014/main" id="{E9A53292-EDDA-2E77-0915-F4F6C2B10A69}"/>
              </a:ext>
            </a:extLst>
          </p:cNvPr>
          <p:cNvSpPr txBox="1"/>
          <p:nvPr/>
        </p:nvSpPr>
        <p:spPr>
          <a:xfrm>
            <a:off x="8058181" y="398163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cxnSp>
        <p:nvCxnSpPr>
          <p:cNvPr id="36" name="Rechte verbindingslijn met pijl 35">
            <a:extLst>
              <a:ext uri="{FF2B5EF4-FFF2-40B4-BE49-F238E27FC236}">
                <a16:creationId xmlns:a16="http://schemas.microsoft.com/office/drawing/2014/main" id="{6DBD331C-B429-D836-98D2-0B9CEAE617A8}"/>
              </a:ext>
            </a:extLst>
          </p:cNvPr>
          <p:cNvCxnSpPr>
            <a:cxnSpLocks/>
          </p:cNvCxnSpPr>
          <p:nvPr/>
        </p:nvCxnSpPr>
        <p:spPr>
          <a:xfrm>
            <a:off x="143817" y="3364637"/>
            <a:ext cx="1856694" cy="273432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kstvak 38">
            <a:extLst>
              <a:ext uri="{FF2B5EF4-FFF2-40B4-BE49-F238E27FC236}">
                <a16:creationId xmlns:a16="http://schemas.microsoft.com/office/drawing/2014/main" id="{F638F07C-F387-CC77-3E78-6F2207452C1C}"/>
              </a:ext>
            </a:extLst>
          </p:cNvPr>
          <p:cNvSpPr txBox="1"/>
          <p:nvPr/>
        </p:nvSpPr>
        <p:spPr>
          <a:xfrm>
            <a:off x="1328022" y="55485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cxnSp>
        <p:nvCxnSpPr>
          <p:cNvPr id="40" name="Rechte verbindingslijn met pijl 39">
            <a:extLst>
              <a:ext uri="{FF2B5EF4-FFF2-40B4-BE49-F238E27FC236}">
                <a16:creationId xmlns:a16="http://schemas.microsoft.com/office/drawing/2014/main" id="{79F8CF49-0657-A1E9-25CA-6E4FCFC913F9}"/>
              </a:ext>
            </a:extLst>
          </p:cNvPr>
          <p:cNvCxnSpPr>
            <a:cxnSpLocks/>
          </p:cNvCxnSpPr>
          <p:nvPr/>
        </p:nvCxnSpPr>
        <p:spPr>
          <a:xfrm>
            <a:off x="787215" y="4166301"/>
            <a:ext cx="1379466" cy="191553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kstvak 42">
            <a:extLst>
              <a:ext uri="{FF2B5EF4-FFF2-40B4-BE49-F238E27FC236}">
                <a16:creationId xmlns:a16="http://schemas.microsoft.com/office/drawing/2014/main" id="{CBEF5FA6-D29F-01CE-59B9-FBAA224845B1}"/>
              </a:ext>
            </a:extLst>
          </p:cNvPr>
          <p:cNvSpPr txBox="1"/>
          <p:nvPr/>
        </p:nvSpPr>
        <p:spPr>
          <a:xfrm>
            <a:off x="1411354" y="473179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cxnSp>
        <p:nvCxnSpPr>
          <p:cNvPr id="44" name="Rechte verbindingslijn met pijl 43">
            <a:extLst>
              <a:ext uri="{FF2B5EF4-FFF2-40B4-BE49-F238E27FC236}">
                <a16:creationId xmlns:a16="http://schemas.microsoft.com/office/drawing/2014/main" id="{655AC2A9-7988-3F02-DAB0-40DB791330DA}"/>
              </a:ext>
            </a:extLst>
          </p:cNvPr>
          <p:cNvCxnSpPr>
            <a:cxnSpLocks/>
          </p:cNvCxnSpPr>
          <p:nvPr/>
        </p:nvCxnSpPr>
        <p:spPr>
          <a:xfrm>
            <a:off x="843224" y="3347514"/>
            <a:ext cx="1564406" cy="275144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kstvak 46">
            <a:extLst>
              <a:ext uri="{FF2B5EF4-FFF2-40B4-BE49-F238E27FC236}">
                <a16:creationId xmlns:a16="http://schemas.microsoft.com/office/drawing/2014/main" id="{188A079B-0ACE-FEC3-376A-BCDD314F7905}"/>
              </a:ext>
            </a:extLst>
          </p:cNvPr>
          <p:cNvSpPr txBox="1"/>
          <p:nvPr/>
        </p:nvSpPr>
        <p:spPr>
          <a:xfrm>
            <a:off x="1137016" y="427013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cxnSp>
        <p:nvCxnSpPr>
          <p:cNvPr id="48" name="Rechte verbindingslijn met pijl 47">
            <a:extLst>
              <a:ext uri="{FF2B5EF4-FFF2-40B4-BE49-F238E27FC236}">
                <a16:creationId xmlns:a16="http://schemas.microsoft.com/office/drawing/2014/main" id="{3A1574C5-528C-91A8-713A-BE9A7177ED9D}"/>
              </a:ext>
            </a:extLst>
          </p:cNvPr>
          <p:cNvCxnSpPr>
            <a:cxnSpLocks/>
          </p:cNvCxnSpPr>
          <p:nvPr/>
        </p:nvCxnSpPr>
        <p:spPr>
          <a:xfrm flipH="1">
            <a:off x="6246921" y="932155"/>
            <a:ext cx="958169" cy="486686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kstvak 50">
            <a:extLst>
              <a:ext uri="{FF2B5EF4-FFF2-40B4-BE49-F238E27FC236}">
                <a16:creationId xmlns:a16="http://schemas.microsoft.com/office/drawing/2014/main" id="{3D45E503-48F9-590D-CBB6-90EADBEF8B92}"/>
              </a:ext>
            </a:extLst>
          </p:cNvPr>
          <p:cNvSpPr txBox="1"/>
          <p:nvPr/>
        </p:nvSpPr>
        <p:spPr>
          <a:xfrm>
            <a:off x="6742481" y="398163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</a:t>
            </a:r>
          </a:p>
        </p:txBody>
      </p:sp>
      <p:cxnSp>
        <p:nvCxnSpPr>
          <p:cNvPr id="52" name="Rechte verbindingslijn met pijl 51">
            <a:extLst>
              <a:ext uri="{FF2B5EF4-FFF2-40B4-BE49-F238E27FC236}">
                <a16:creationId xmlns:a16="http://schemas.microsoft.com/office/drawing/2014/main" id="{F24898B1-2476-DB7E-8AD7-B9A053219EA0}"/>
              </a:ext>
            </a:extLst>
          </p:cNvPr>
          <p:cNvCxnSpPr>
            <a:cxnSpLocks/>
          </p:cNvCxnSpPr>
          <p:nvPr/>
        </p:nvCxnSpPr>
        <p:spPr>
          <a:xfrm flipH="1">
            <a:off x="8641737" y="3275860"/>
            <a:ext cx="249173" cy="255676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kstvak 54">
            <a:extLst>
              <a:ext uri="{FF2B5EF4-FFF2-40B4-BE49-F238E27FC236}">
                <a16:creationId xmlns:a16="http://schemas.microsoft.com/office/drawing/2014/main" id="{9EA1B0EE-C4E7-1579-231E-901009DAD8DE}"/>
              </a:ext>
            </a:extLst>
          </p:cNvPr>
          <p:cNvSpPr txBox="1"/>
          <p:nvPr/>
        </p:nvSpPr>
        <p:spPr>
          <a:xfrm>
            <a:off x="8795106" y="463946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</a:t>
            </a:r>
          </a:p>
        </p:txBody>
      </p:sp>
      <p:cxnSp>
        <p:nvCxnSpPr>
          <p:cNvPr id="56" name="Rechte verbindingslijn met pijl 55">
            <a:extLst>
              <a:ext uri="{FF2B5EF4-FFF2-40B4-BE49-F238E27FC236}">
                <a16:creationId xmlns:a16="http://schemas.microsoft.com/office/drawing/2014/main" id="{5F534D05-842C-4CDB-3826-6B617770AF0A}"/>
              </a:ext>
            </a:extLst>
          </p:cNvPr>
          <p:cNvCxnSpPr>
            <a:cxnSpLocks/>
          </p:cNvCxnSpPr>
          <p:nvPr/>
        </p:nvCxnSpPr>
        <p:spPr>
          <a:xfrm>
            <a:off x="204093" y="3613666"/>
            <a:ext cx="1145674" cy="24681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kstvak 58">
            <a:extLst>
              <a:ext uri="{FF2B5EF4-FFF2-40B4-BE49-F238E27FC236}">
                <a16:creationId xmlns:a16="http://schemas.microsoft.com/office/drawing/2014/main" id="{93E9E899-898C-6102-AC94-9F913EC8A70F}"/>
              </a:ext>
            </a:extLst>
          </p:cNvPr>
          <p:cNvSpPr txBox="1"/>
          <p:nvPr/>
        </p:nvSpPr>
        <p:spPr>
          <a:xfrm>
            <a:off x="568171" y="510113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</a:t>
            </a:r>
          </a:p>
        </p:txBody>
      </p:sp>
      <p:cxnSp>
        <p:nvCxnSpPr>
          <p:cNvPr id="60" name="Rechte verbindingslijn met pijl 59">
            <a:extLst>
              <a:ext uri="{FF2B5EF4-FFF2-40B4-BE49-F238E27FC236}">
                <a16:creationId xmlns:a16="http://schemas.microsoft.com/office/drawing/2014/main" id="{8BCCABD1-44AA-ADF4-24D3-9B35863C2E40}"/>
              </a:ext>
            </a:extLst>
          </p:cNvPr>
          <p:cNvCxnSpPr>
            <a:cxnSpLocks/>
          </p:cNvCxnSpPr>
          <p:nvPr/>
        </p:nvCxnSpPr>
        <p:spPr>
          <a:xfrm>
            <a:off x="4672614" y="906609"/>
            <a:ext cx="226188" cy="501126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kstvak 61">
            <a:extLst>
              <a:ext uri="{FF2B5EF4-FFF2-40B4-BE49-F238E27FC236}">
                <a16:creationId xmlns:a16="http://schemas.microsoft.com/office/drawing/2014/main" id="{2045A386-EB00-EEAC-88B4-8E7A740BB6E1}"/>
              </a:ext>
            </a:extLst>
          </p:cNvPr>
          <p:cNvSpPr txBox="1"/>
          <p:nvPr/>
        </p:nvSpPr>
        <p:spPr>
          <a:xfrm>
            <a:off x="4874158" y="413976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554625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F41E7C-FF43-4A91-BAAC-D201E6C0B0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F5FC93E-C7B9-E959-4528-8E3FBECF99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79444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E75D2F7-274C-56BC-318C-3F330731F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330" y="216891"/>
            <a:ext cx="10379339" cy="64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544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A58D2B5-F0F5-4143-8611-D21CBDBB8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281" y="0"/>
            <a:ext cx="95954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646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2E2DA0F-1786-5C1B-5CAC-B77727292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386" y="0"/>
            <a:ext cx="97252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444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7BB8515-A4D2-A849-A30E-21C744C0B9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115" y="0"/>
            <a:ext cx="97197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992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3D37ADD1-F2C7-C068-7550-0C26ED9D4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6343" y="0"/>
            <a:ext cx="95193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527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6BD140B-813E-1FB9-7A88-ED335C600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005" y="0"/>
            <a:ext cx="96999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460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8BA11C6-DAF0-9CE3-B191-8EA4F2149B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008" y="0"/>
            <a:ext cx="96099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575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4036058-B587-5A44-B004-6745F9D71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588" y="0"/>
            <a:ext cx="96468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03430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sjabloon_powerpoint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207</Words>
  <Application>Microsoft Office PowerPoint</Application>
  <PresentationFormat>Breedbeeld</PresentationFormat>
  <Paragraphs>58</Paragraphs>
  <Slides>15</Slides>
  <Notes>13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15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Tahoma</vt:lpstr>
      <vt:lpstr>Wingdings</vt:lpstr>
      <vt:lpstr>Kantoorthema</vt:lpstr>
      <vt:lpstr>sjabloon_powerpoint</vt:lpstr>
      <vt:lpstr>Begrippen over redoxreacties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UC Leuven-Limburg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Filip Poncelet</dc:creator>
  <cp:lastModifiedBy>Filip Poncelet</cp:lastModifiedBy>
  <cp:revision>1</cp:revision>
  <dcterms:created xsi:type="dcterms:W3CDTF">2025-05-14T09:11:03Z</dcterms:created>
  <dcterms:modified xsi:type="dcterms:W3CDTF">2025-05-14T09:11:14Z</dcterms:modified>
</cp:coreProperties>
</file>