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271" r:id="rId3"/>
    <p:sldId id="2005" r:id="rId4"/>
    <p:sldId id="2006" r:id="rId5"/>
    <p:sldId id="2331" r:id="rId6"/>
    <p:sldId id="1028" r:id="rId7"/>
    <p:sldId id="256" r:id="rId8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8" autoAdjust="0"/>
    <p:restoredTop sz="94660"/>
  </p:normalViewPr>
  <p:slideViewPr>
    <p:cSldViewPr snapToGrid="0">
      <p:cViewPr varScale="1">
        <p:scale>
          <a:sx n="92" d="100"/>
          <a:sy n="92" d="100"/>
        </p:scale>
        <p:origin x="77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D960B-303E-4F46-AD95-45FAE371DBE2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5C969-F61B-46A7-9C54-6AB10979173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50573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016FFB-E71C-DF6F-2527-464C421C2A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jdelijke aanduiding voor dia-afbeelding 1">
            <a:extLst>
              <a:ext uri="{FF2B5EF4-FFF2-40B4-BE49-F238E27FC236}">
                <a16:creationId xmlns:a16="http://schemas.microsoft.com/office/drawing/2014/main" id="{740F7523-CBA6-54F3-EBCB-EF78A6BEA4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Tijdelijke aanduiding voor notities 2">
            <a:extLst>
              <a:ext uri="{FF2B5EF4-FFF2-40B4-BE49-F238E27FC236}">
                <a16:creationId xmlns:a16="http://schemas.microsoft.com/office/drawing/2014/main" id="{2DD8AD16-AE5A-C41C-32AB-919795E623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BE" altLang="nl-BE" dirty="0"/>
          </a:p>
        </p:txBody>
      </p:sp>
      <p:sp>
        <p:nvSpPr>
          <p:cNvPr id="10244" name="Tijdelijke aanduiding voor dianummer 3">
            <a:extLst>
              <a:ext uri="{FF2B5EF4-FFF2-40B4-BE49-F238E27FC236}">
                <a16:creationId xmlns:a16="http://schemas.microsoft.com/office/drawing/2014/main" id="{F851343E-EC57-D4EC-FBB6-CB7DE8886C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6798" indent="-27569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2766" indent="-22055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3873" indent="-22055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84980" indent="-22055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26086" indent="-2205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67193" indent="-2205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08299" indent="-2205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749406" indent="-2205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7A6801-94E7-491A-9F2F-C5C7FB8E088A}" type="slidenum">
              <a:rPr kumimoji="0" lang="nl-BE" altLang="nl-BE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556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BE" altLang="nl-BE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112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6974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5953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6323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02846A-E42F-AA3C-910A-CCE849839E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C336BE7-3E7F-82D0-3AA2-C8F13458C4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99E0A2C-D755-F346-3C7D-C54FD39B6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74D6-89B6-4131-ACE5-CE07B0B81400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23569B-19BB-A5A0-BE56-287C27958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2B76DE6-59E0-318B-F17D-D7C928FC2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BEB8-D6B9-4A0C-8B0A-0B830EB94BA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69060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525C80-C5BB-1507-62EA-0E74D0FA8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AB71914-BC03-4558-DA84-433FD209EA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A5F59BA-26DD-3DCD-0588-39FF6EEE3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74D6-89B6-4131-ACE5-CE07B0B81400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938E58E-0DD0-B525-84A6-34AA31E5C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55B8AE1-341A-3912-D724-826C08F85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BEB8-D6B9-4A0C-8B0A-0B830EB94BA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1267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A277D6D-A3DE-64E9-8BA8-5735E0060B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3DB4AB2-376B-86DB-EBEC-09DF1D0ED6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EB80D4E-0FFD-B9AC-DB85-EC1B506EB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74D6-89B6-4131-ACE5-CE07B0B81400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7C00862-6226-7A2B-290F-10F9D3BE4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B1B7E87-8CC8-D7C3-0FE1-3B6ECFB6D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BEB8-D6B9-4A0C-8B0A-0B830EB94BA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85571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3297" y="1914525"/>
            <a:ext cx="4767260" cy="16510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1"/>
          <p:cNvSpPr txBox="1">
            <a:spLocks noGrp="1"/>
          </p:cNvSpPr>
          <p:nvPr>
            <p:ph type="title"/>
          </p:nvPr>
        </p:nvSpPr>
        <p:spPr>
          <a:xfrm>
            <a:off x="1029321" y="4170505"/>
            <a:ext cx="9117363" cy="1594558"/>
          </a:xfrm>
          <a:ln w="76196">
            <a:solidFill>
              <a:srgbClr val="002757"/>
            </a:solidFill>
            <a:prstDash val="solid"/>
          </a:ln>
        </p:spPr>
        <p:txBody>
          <a:bodyPr lIns="179999" tIns="179999" rIns="179999" bIns="179999"/>
          <a:lstStyle>
            <a:lvl1pPr>
              <a:defRPr sz="4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5699670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Optie 1 Bee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48689" y="-914400"/>
            <a:ext cx="4500557" cy="450056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1"/>
          <p:cNvSpPr txBox="1">
            <a:spLocks noGrp="1"/>
          </p:cNvSpPr>
          <p:nvPr>
            <p:ph type="title"/>
          </p:nvPr>
        </p:nvSpPr>
        <p:spPr>
          <a:xfrm>
            <a:off x="816056" y="4818952"/>
            <a:ext cx="9117363" cy="1594558"/>
          </a:xfrm>
          <a:ln w="76196">
            <a:solidFill>
              <a:srgbClr val="FFFFFF"/>
            </a:solidFill>
            <a:prstDash val="solid"/>
          </a:ln>
        </p:spPr>
        <p:txBody>
          <a:bodyPr lIns="179999" tIns="179999" rIns="179999" bIns="179999"/>
          <a:lstStyle>
            <a:lvl1pPr>
              <a:defRPr sz="4400" b="1"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38162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Optie 1 Bee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/>
          <p:nvPr/>
        </p:nvSpPr>
        <p:spPr>
          <a:xfrm>
            <a:off x="815973" y="4819646"/>
            <a:ext cx="9117016" cy="1593854"/>
          </a:xfrm>
          <a:prstGeom prst="rect">
            <a:avLst/>
          </a:prstGeom>
          <a:noFill/>
          <a:ln w="76196">
            <a:solidFill>
              <a:srgbClr val="FFFFFF"/>
            </a:solidFill>
            <a:prstDash val="solid"/>
            <a:miter/>
          </a:ln>
        </p:spPr>
        <p:txBody>
          <a:bodyPr vert="horz" wrap="square" lIns="179999" tIns="179999" rIns="179999" bIns="179999" anchor="ctr" anchorCtr="0" compatLnSpc="1"/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4400" b="1" i="0" u="none" strike="noStrike" kern="1200" cap="none" spc="0" baseline="0" dirty="0">
                <a:solidFill>
                  <a:srgbClr val="002757"/>
                </a:solidFill>
                <a:uFillTx/>
                <a:latin typeface="Tahoma"/>
              </a:rPr>
              <a:t>KLIK OM DE STIJL TE BEWERKEN</a:t>
            </a:r>
            <a:endParaRPr lang="nl-BE" sz="4400" b="1" i="0" u="none" strike="noStrike" kern="1200" cap="none" spc="0" baseline="0" dirty="0">
              <a:solidFill>
                <a:srgbClr val="002757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48689" y="-914400"/>
            <a:ext cx="4500557" cy="45005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9352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Optie 2 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70901" y="590546"/>
            <a:ext cx="3389315" cy="117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981078" y="-1616073"/>
            <a:ext cx="8099426" cy="809942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el 1"/>
          <p:cNvSpPr txBox="1">
            <a:spLocks noGrp="1"/>
          </p:cNvSpPr>
          <p:nvPr>
            <p:ph type="title"/>
          </p:nvPr>
        </p:nvSpPr>
        <p:spPr>
          <a:xfrm>
            <a:off x="7118128" y="2717066"/>
            <a:ext cx="4741328" cy="2129216"/>
          </a:xfrm>
        </p:spPr>
        <p:txBody>
          <a:bodyPr anchor="t"/>
          <a:lstStyle>
            <a:lvl1pPr algn="r">
              <a:defRPr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Ondertitel 2"/>
          <p:cNvSpPr txBox="1">
            <a:spLocks noGrp="1"/>
          </p:cNvSpPr>
          <p:nvPr>
            <p:ph type="subTitle" idx="4294967295"/>
          </p:nvPr>
        </p:nvSpPr>
        <p:spPr>
          <a:xfrm>
            <a:off x="7118128" y="4846283"/>
            <a:ext cx="4741328" cy="1637781"/>
          </a:xfrm>
        </p:spPr>
        <p:txBody>
          <a:bodyPr anchor="ctr"/>
          <a:lstStyle>
            <a:lvl1pPr marL="0" indent="0" algn="r"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 om de ondertitelstijl van het model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5793095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Optie 2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981078" y="-1616073"/>
            <a:ext cx="8099426" cy="809942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3"/>
          <p:cNvSpPr/>
          <p:nvPr/>
        </p:nvSpPr>
        <p:spPr>
          <a:xfrm>
            <a:off x="0" y="4846640"/>
            <a:ext cx="12191996" cy="164624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4" name="Afbeelding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750" y="5183184"/>
            <a:ext cx="2760665" cy="9556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el 1"/>
          <p:cNvSpPr txBox="1">
            <a:spLocks noGrp="1"/>
          </p:cNvSpPr>
          <p:nvPr>
            <p:ph type="ctrTitle"/>
          </p:nvPr>
        </p:nvSpPr>
        <p:spPr>
          <a:xfrm>
            <a:off x="7118128" y="2717066"/>
            <a:ext cx="4741328" cy="2129216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6" name="Ondertitel 2"/>
          <p:cNvSpPr txBox="1">
            <a:spLocks noGrp="1"/>
          </p:cNvSpPr>
          <p:nvPr>
            <p:ph type="subTitle" idx="1"/>
          </p:nvPr>
        </p:nvSpPr>
        <p:spPr>
          <a:xfrm>
            <a:off x="7118128" y="4846283"/>
            <a:ext cx="4741328" cy="1637781"/>
          </a:xfrm>
        </p:spPr>
        <p:txBody>
          <a:bodyPr anchor="ctr"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 om de ondertitelstijl van het model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343078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slide met titel Opt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69883" y="-601666"/>
            <a:ext cx="2246315" cy="22478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1"/>
          <p:cNvSpPr txBox="1">
            <a:spLocks noGrp="1"/>
          </p:cNvSpPr>
          <p:nvPr>
            <p:ph type="title"/>
          </p:nvPr>
        </p:nvSpPr>
        <p:spPr>
          <a:xfrm>
            <a:off x="1876778" y="365129"/>
            <a:ext cx="9948333" cy="128111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4" name="Tijdelijke aanduiding voor inhoud 2"/>
          <p:cNvSpPr txBox="1">
            <a:spLocks noGrp="1"/>
          </p:cNvSpPr>
          <p:nvPr>
            <p:ph idx="1"/>
          </p:nvPr>
        </p:nvSpPr>
        <p:spPr>
          <a:xfrm>
            <a:off x="1876778" y="1825627"/>
            <a:ext cx="9948333" cy="4750152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670725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slide met titel Opt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2191996" cy="164624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4325" y="365129"/>
            <a:ext cx="2627308" cy="90963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el 1"/>
          <p:cNvSpPr txBox="1">
            <a:spLocks noGrp="1"/>
          </p:cNvSpPr>
          <p:nvPr>
            <p:ph type="title"/>
          </p:nvPr>
        </p:nvSpPr>
        <p:spPr>
          <a:xfrm>
            <a:off x="1876778" y="365129"/>
            <a:ext cx="9948333" cy="1281110"/>
          </a:xfr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Tijdelijke aanduiding voor inhoud 2"/>
          <p:cNvSpPr txBox="1">
            <a:spLocks noGrp="1"/>
          </p:cNvSpPr>
          <p:nvPr>
            <p:ph idx="1"/>
          </p:nvPr>
        </p:nvSpPr>
        <p:spPr>
          <a:xfrm>
            <a:off x="1876778" y="1825627"/>
            <a:ext cx="9948333" cy="4242157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301062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slide met titel Opt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678" y="6146797"/>
            <a:ext cx="1589090" cy="5508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el 1"/>
          <p:cNvSpPr txBox="1">
            <a:spLocks noGrp="1"/>
          </p:cNvSpPr>
          <p:nvPr>
            <p:ph type="title"/>
          </p:nvPr>
        </p:nvSpPr>
        <p:spPr>
          <a:xfrm>
            <a:off x="1876778" y="365129"/>
            <a:ext cx="9948333" cy="128111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Tijdelijke aanduiding voor inhoud 2"/>
          <p:cNvSpPr txBox="1">
            <a:spLocks noGrp="1"/>
          </p:cNvSpPr>
          <p:nvPr>
            <p:ph idx="1"/>
          </p:nvPr>
        </p:nvSpPr>
        <p:spPr>
          <a:xfrm>
            <a:off x="1876778" y="1825627"/>
            <a:ext cx="9948333" cy="4242157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9352065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6458A8-77C4-616F-6187-8A8422B12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44E0162-FDC3-BAF9-B6AE-C3E150A29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838D25D-5247-C555-6ED4-3A408C41B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74D6-89B6-4131-ACE5-CE07B0B81400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EA2D6C0-4FD6-710D-6096-DF3259E19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7914BCE-1460-3336-A95F-0D7B1C7C9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BEB8-D6B9-4A0C-8B0A-0B830EB94BA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556224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slide_Zo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678" y="6146797"/>
            <a:ext cx="1589090" cy="5508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1876778" y="268111"/>
            <a:ext cx="9948333" cy="5799664"/>
          </a:xfrm>
        </p:spPr>
        <p:txBody>
          <a:bodyPr wrap="none"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84795138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slide me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678" y="6146797"/>
            <a:ext cx="1589090" cy="5508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1862669" y="268111"/>
            <a:ext cx="4247616" cy="5799664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6347179" y="265285"/>
            <a:ext cx="5421486" cy="5799664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123903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slide met 1 kolom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678" y="6146797"/>
            <a:ext cx="1589090" cy="5508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1862669" y="268111"/>
            <a:ext cx="4247616" cy="5799664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Picture Placeholder 5"/>
          <p:cNvSpPr txBox="1">
            <a:spLocks noGrp="1"/>
          </p:cNvSpPr>
          <p:nvPr>
            <p:ph type="pic" idx="4294967295"/>
          </p:nvPr>
        </p:nvSpPr>
        <p:spPr>
          <a:xfrm>
            <a:off x="6378570" y="0"/>
            <a:ext cx="5813426" cy="685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5526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 slide beeld + logo 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06395" y="-441326"/>
            <a:ext cx="2160590" cy="21605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icture Placeholder 4"/>
          <p:cNvSpPr txBox="1">
            <a:spLocks noGrp="1"/>
          </p:cNvSpPr>
          <p:nvPr>
            <p:ph type="pic" idx="4294967295"/>
          </p:nvPr>
        </p:nvSpPr>
        <p:spPr>
          <a:xfrm>
            <a:off x="1904996" y="0"/>
            <a:ext cx="10287000" cy="685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5155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 slide beeld + logo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002757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54027" y="-487366"/>
            <a:ext cx="2158998" cy="215899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icture Placeholder 4"/>
          <p:cNvSpPr txBox="1">
            <a:spLocks noGrp="1"/>
          </p:cNvSpPr>
          <p:nvPr>
            <p:ph type="pic" idx="4294967295"/>
          </p:nvPr>
        </p:nvSpPr>
        <p:spPr>
          <a:xfrm>
            <a:off x="1904996" y="0"/>
            <a:ext cx="10287000" cy="685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0482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 txBox="1">
            <a:spLocks noGrp="1"/>
          </p:cNvSpPr>
          <p:nvPr>
            <p:ph type="dt" sz="quarter" idx="7"/>
          </p:nvPr>
        </p:nvSpPr>
        <p:spPr>
          <a:xfrm>
            <a:off x="609603" y="6356351"/>
            <a:ext cx="284479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</a:defRPr>
            </a:lvl1pPr>
          </a:lstStyle>
          <a:p>
            <a:pPr lvl="0"/>
            <a:fld id="{623FF517-69D7-4F29-BA99-D8D5C2484036}" type="datetime1">
              <a:rPr lang="nl-NL"/>
              <a:pPr lvl="0"/>
              <a:t>14-5-2025</a:t>
            </a:fld>
            <a:endParaRPr lang="nl-NL" dirty="0"/>
          </a:p>
        </p:txBody>
      </p:sp>
      <p:sp>
        <p:nvSpPr>
          <p:cNvPr id="3" name="Tijdelijke aanduiding voor voettekst 2"/>
          <p:cNvSpPr txBox="1">
            <a:spLocks noGrp="1"/>
          </p:cNvSpPr>
          <p:nvPr>
            <p:ph type="ftr" sz="quarter" idx="9"/>
          </p:nvPr>
        </p:nvSpPr>
        <p:spPr>
          <a:xfrm>
            <a:off x="4165604" y="6356351"/>
            <a:ext cx="3860797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4" name="Tijdelijke aanduiding voor dianummer 3"/>
          <p:cNvSpPr txBox="1">
            <a:spLocks noGrp="1"/>
          </p:cNvSpPr>
          <p:nvPr>
            <p:ph type="sldNum" sz="quarter" idx="8"/>
          </p:nvPr>
        </p:nvSpPr>
        <p:spPr>
          <a:xfrm>
            <a:off x="8737604" y="6356351"/>
            <a:ext cx="284479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</a:defRPr>
            </a:lvl1pPr>
          </a:lstStyle>
          <a:p>
            <a:pPr lvl="0"/>
            <a:fld id="{C919B865-D527-4397-8F3C-CD24399C09D7}" type="slidenum"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47579851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73E3C000-BF7E-0DBE-8864-7487DECCB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B7EE6-9DA8-4E92-8094-40D9CEB263BC}" type="datetimeFigureOut">
              <a:rPr lang="nl-BE"/>
              <a:pPr>
                <a:defRPr/>
              </a:pPr>
              <a:t>14/05/2025</a:t>
            </a:fld>
            <a:endParaRPr lang="nl-BE" dirty="0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3C142CDC-F15D-0C70-B37E-3C282B90E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F5B2DB8B-774B-9B75-B182-838C19472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77CF4-51A0-465E-BE81-1A0E4D071CCD}" type="slidenum">
              <a:rPr lang="nl-BE"/>
              <a:pPr>
                <a:defRPr/>
              </a:pPr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002973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5/14/2025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760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C2396F-0016-C2C5-9697-A357B3973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8BE6DF3-789E-A5B9-A259-97670DE78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504E9F6-1E36-4DB6-04DB-5110930F7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74D6-89B6-4131-ACE5-CE07B0B81400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F3F826B-AE5D-5537-63F8-AD5E824B4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CBC3A50-9632-402F-A94C-65F6B3AF7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BEB8-D6B9-4A0C-8B0A-0B830EB94BA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50039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89155B-3373-60C9-B69B-517DD3BC2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0F100C-7DA3-6267-A612-BFE190CECD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0001EB7-55D6-E84B-2DD3-8D609D7566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7ECD985-196E-BE43-28FF-D6BEE5603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74D6-89B6-4131-ACE5-CE07B0B81400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89BA31B-00BE-6934-1C08-7C01BFBEF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3D3FAB3-F461-1487-DAF4-9468B42C6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BEB8-D6B9-4A0C-8B0A-0B830EB94BA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8681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A89206-B573-7F59-98A9-1384DFD06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42A08EA-147A-AB3A-6783-D75608C170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8CF497E-37E9-EF29-20CE-94C941B3D0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A55869E-E006-5BDF-7B57-EB3ADAA688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E81E464-6F57-B0F3-6947-3C184AA8E8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7722622-EFB0-FE63-9CC3-9D5AA0010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74D6-89B6-4131-ACE5-CE07B0B81400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AD44BEB-C178-1AD3-BD98-76DE63857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D656F80-438D-F288-F127-B2F6FFDEA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BEB8-D6B9-4A0C-8B0A-0B830EB94BA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03092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D2076A-C5BB-C945-9F8E-DCDE6DA51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9611E4B-CBE0-8BCA-4002-5A3150C0E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74D6-89B6-4131-ACE5-CE07B0B81400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2CF10AA-641B-4277-B428-77D61ED0E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296F9B6-4558-D812-7473-0EB5EA7F0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BEB8-D6B9-4A0C-8B0A-0B830EB94BA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91728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A3F7515-348E-24F5-1794-31111FF9A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74D6-89B6-4131-ACE5-CE07B0B81400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F0E9583-AF2E-1528-A4FA-8F12D79EF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FD7ED39-1D3D-D243-EF96-04F25A5C2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BEB8-D6B9-4A0C-8B0A-0B830EB94BA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85537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A57C6F-A4B0-F28B-FC70-68F710A7F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8E326F6-3633-7237-2720-CEC88873C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5959EDD-BD13-2CF7-19E0-73369F0041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11F709D-E1C8-DD5D-971D-AFA8CB21E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74D6-89B6-4131-ACE5-CE07B0B81400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94D0FB5-1401-E59B-CC4F-EA741D553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380BA93-03E6-D08E-F16E-14192E9EC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BEB8-D6B9-4A0C-8B0A-0B830EB94BA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19922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53A677-5589-0348-82AA-7CBCA9B14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C667B88-51CD-B58F-AFDD-D59F7723E5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A2D1AD8-42AB-D4C0-0C81-85679F91D5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C21E8DA-F5F9-EB64-CBF3-31B15D913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74D6-89B6-4131-ACE5-CE07B0B81400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2AA113C-43D0-DF4A-1FDB-EBFB9EBC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5E81F89-A57B-28CC-3A4E-5A09AAA96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BEB8-D6B9-4A0C-8B0A-0B830EB94BA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70396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9F3CE8D-4178-8CC0-3B95-AF333E1F1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D430BF7-4340-E698-D638-A65FDD29F7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3A0BB76-6A30-8C58-DE96-832922F7BE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FC74D6-89B6-4131-ACE5-CE07B0B81400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A852692-FE1D-175D-51C8-A1525E548C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A188891-2824-53FA-56D6-2D0A8168F8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65BEB8-D6B9-4A0C-8B0A-0B830EB94BA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05593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7497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49490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nl-NL" sz="4800" b="0" i="0" u="none" strike="noStrike" kern="1200" cap="none" spc="0" baseline="0">
          <a:solidFill>
            <a:srgbClr val="002757"/>
          </a:solidFill>
          <a:uFillTx/>
          <a:latin typeface="Tahoma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/>
        <a:buChar char="•"/>
        <a:tabLst/>
        <a:defRPr lang="nl-NL" sz="2800" b="0" i="0" u="none" strike="noStrike" kern="1200" cap="none" spc="0" baseline="0">
          <a:solidFill>
            <a:srgbClr val="000000"/>
          </a:solidFill>
          <a:uFillTx/>
          <a:latin typeface="Tahoma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/>
        <a:buChar char="•"/>
        <a:tabLst/>
        <a:defRPr lang="nl-NL" sz="2400" b="0" i="0" u="none" strike="noStrike" kern="1200" cap="none" spc="0" baseline="0">
          <a:solidFill>
            <a:srgbClr val="000000"/>
          </a:solidFill>
          <a:uFillTx/>
          <a:latin typeface="Tahoma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/>
        <a:buChar char="•"/>
        <a:tabLst/>
        <a:defRPr lang="nl-NL" sz="2000" b="0" i="0" u="none" strike="noStrike" kern="1200" cap="none" spc="0" baseline="0">
          <a:solidFill>
            <a:srgbClr val="000000"/>
          </a:solidFill>
          <a:uFillTx/>
          <a:latin typeface="Tahoma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/>
        <a:buChar char="•"/>
        <a:tabLst/>
        <a:defRPr lang="nl-NL" sz="1800" b="0" i="0" u="none" strike="noStrike" kern="1200" cap="none" spc="0" baseline="0">
          <a:solidFill>
            <a:srgbClr val="000000"/>
          </a:solidFill>
          <a:uFillTx/>
          <a:latin typeface="Tahoma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/>
        <a:buChar char="•"/>
        <a:tabLst/>
        <a:defRPr lang="nl-NL" sz="1800" b="0" i="0" u="none" strike="noStrike" kern="1200" cap="none" spc="0" baseline="0">
          <a:solidFill>
            <a:srgbClr val="000000"/>
          </a:solidFill>
          <a:uFillTx/>
          <a:latin typeface="Tahoma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A14B28-BB0B-7FE1-567C-5E0B79B94A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>
            <a:extLst>
              <a:ext uri="{FF2B5EF4-FFF2-40B4-BE49-F238E27FC236}">
                <a16:creationId xmlns:a16="http://schemas.microsoft.com/office/drawing/2014/main" id="{804C8418-9E93-EB2D-A23C-D70FB5FB696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265363" y="3786188"/>
            <a:ext cx="9926637" cy="1593850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nl-BE" altLang="nl-BE" sz="3600" dirty="0">
                <a:solidFill>
                  <a:srgbClr val="003469"/>
                </a:solidFill>
              </a:rPr>
              <a:t>Begrippen over pH en pH-indicatoren</a:t>
            </a:r>
          </a:p>
        </p:txBody>
      </p:sp>
      <p:pic>
        <p:nvPicPr>
          <p:cNvPr id="9219" name="Afbeelding 5">
            <a:extLst>
              <a:ext uri="{FF2B5EF4-FFF2-40B4-BE49-F238E27FC236}">
                <a16:creationId xmlns:a16="http://schemas.microsoft.com/office/drawing/2014/main" id="{0FB349C2-4025-6EE3-7C2B-FDCB53666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96" y="1522649"/>
            <a:ext cx="5009683" cy="190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EA0118B8-F5C7-62B0-96A7-94AC0C221215}"/>
              </a:ext>
            </a:extLst>
          </p:cNvPr>
          <p:cNvSpPr/>
          <p:nvPr/>
        </p:nvSpPr>
        <p:spPr>
          <a:xfrm>
            <a:off x="1242776" y="3785748"/>
            <a:ext cx="9834664" cy="1593850"/>
          </a:xfrm>
          <a:prstGeom prst="rect">
            <a:avLst/>
          </a:prstGeom>
          <a:noFill/>
          <a:ln w="76200">
            <a:solidFill>
              <a:srgbClr val="E614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64E0CEC-7E1A-B711-A5C3-2A23244E08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1228" y="0"/>
            <a:ext cx="4846682" cy="273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86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927E600-713D-6CE7-9FB2-1AE82D3AA5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2943" y="510287"/>
            <a:ext cx="6386113" cy="583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30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0401C20A-350E-E9F2-77A5-FE3473E8F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113" y="266426"/>
            <a:ext cx="5258256" cy="632514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E26C90B-7B78-9F3B-2D0B-BFD359B765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0330" y="266427"/>
            <a:ext cx="5426690" cy="632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200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B33B49EC-D959-3C5C-4CA2-CBA38B504453}"/>
              </a:ext>
            </a:extLst>
          </p:cNvPr>
          <p:cNvSpPr txBox="1"/>
          <p:nvPr/>
        </p:nvSpPr>
        <p:spPr>
          <a:xfrm>
            <a:off x="586886" y="151179"/>
            <a:ext cx="11440991" cy="6678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Het begrip pH en pH-indicatoren</a:t>
            </a:r>
          </a:p>
          <a:p>
            <a:pPr marL="1714500" marR="0" lvl="3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srgbClr val="002757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Begrip pH en de werking van pH-indicatoren bestuderen met </a:t>
            </a:r>
            <a:r>
              <a:rPr kumimoji="0" lang="nl-B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757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pHet</a:t>
            </a: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srgbClr val="002757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Colorado</a:t>
            </a: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002757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1714500" marR="0" lvl="3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srgbClr val="002757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pH-schaal en pH-meter introduceren met de app pH </a:t>
            </a:r>
            <a:r>
              <a:rPr kumimoji="0" lang="nl-B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757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scale</a:t>
            </a: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srgbClr val="002757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kumimoji="0" lang="nl-B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757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and</a:t>
            </a: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srgbClr val="002757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meter</a:t>
            </a: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002757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1714500" marR="0" lvl="3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srgbClr val="002757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pH-indicatoren bestuderen met filmfragmenten en </a:t>
            </a:r>
            <a:r>
              <a:rPr kumimoji="0" lang="nl-B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757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bookwidgetstoetsen</a:t>
            </a: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002757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1714500" marR="0" lvl="3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srgbClr val="002757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Verslag over pH-indicatoren met verrijken via illustraties met </a:t>
            </a:r>
            <a:r>
              <a:rPr kumimoji="0" lang="nl-B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757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chemix</a:t>
            </a: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002757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1714500" marR="0" lvl="3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srgbClr val="002757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Titratie van azijnzuur uitvoeren met Ipad apps ondersteuning</a:t>
            </a: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002757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1714500" marR="0" lvl="3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srgbClr val="002757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Het begrip pH in handboek “</a:t>
            </a:r>
            <a:r>
              <a:rPr kumimoji="0" lang="nl-B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757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DaltonMavo</a:t>
            </a: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srgbClr val="002757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”</a:t>
            </a: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002757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1714500" marR="0" lvl="3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srgbClr val="002757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Informatie delen over pH-indicator via een podcast</a:t>
            </a: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002757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1714500" marR="0" lvl="3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srgbClr val="002757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Info over pH ontdekken via Canva-posters</a:t>
            </a: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002757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1714500" marR="0" lvl="3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srgbClr val="002757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De werking van rodekool als pH-indicator onderzoeken</a:t>
            </a: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002757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2114550" marR="0" lvl="4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914400" algn="l"/>
              </a:tabLst>
              <a:defRPr/>
            </a:pP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srgbClr val="002757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Het rodekoolmysterie deel1</a:t>
            </a: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002757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2114550" marR="0" lvl="4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914400" algn="l"/>
              </a:tabLst>
              <a:defRPr/>
            </a:pP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srgbClr val="002757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Het rodekoolmysterie deel2</a:t>
            </a: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002757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2114550" marR="0" lvl="4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914400" algn="l"/>
              </a:tabLst>
              <a:defRPr/>
            </a:pP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srgbClr val="002757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Onderzoekend practicum over rode koolsap</a:t>
            </a: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002757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2114550" marR="0" lvl="4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914400" algn="l"/>
              </a:tabLst>
              <a:defRPr/>
            </a:pP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srgbClr val="002757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Rode kool als indicator</a:t>
            </a: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002757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1714500" marR="0" lvl="3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srgbClr val="002757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Het begrip pH inoefenen via een </a:t>
            </a:r>
            <a:r>
              <a:rPr kumimoji="0" lang="nl-B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757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leerpad</a:t>
            </a: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srgbClr val="002757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bookwidgets</a:t>
            </a: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002757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1714500" marR="0" lvl="3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srgbClr val="002757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Een kennismaking met pH-indicatoren via trailers</a:t>
            </a: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002757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1714500" marR="0" lvl="3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srgbClr val="002757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De werking van pH-indicatoren onderzoeken met puzzeltitratie</a:t>
            </a: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002757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1714500" marR="0" lvl="3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srgbClr val="002757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pH en het spel </a:t>
            </a:r>
            <a:r>
              <a:rPr kumimoji="0" lang="nl-B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757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Aneergana</a:t>
            </a: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002757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1714500" marR="0" lvl="3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srgbClr val="002757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pH-begrippen ontdekken aan de hand van eenvoudige simulaties</a:t>
            </a: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002757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1714500" marR="0" lvl="3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srgbClr val="002757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pH-begrippen inoefenen met een sudoku</a:t>
            </a: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002757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1714500" marR="0" lvl="3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srgbClr val="002757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pH-indicatoren en AI-tools voor strips</a:t>
            </a: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002757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891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4EB95B-9C89-2049-DA5D-E84BCE3DF2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8FFB99E7-34EA-7ED6-FE4E-BA5D4FECC350}"/>
              </a:ext>
            </a:extLst>
          </p:cNvPr>
          <p:cNvSpPr txBox="1"/>
          <p:nvPr/>
        </p:nvSpPr>
        <p:spPr>
          <a:xfrm>
            <a:off x="440318" y="5304727"/>
            <a:ext cx="94658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 en -indicatoren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42854DB-224B-497D-73CD-7AF649C52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121856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AC62E26-44A5-6544-2374-1133C3F7E0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4288" y="57272"/>
            <a:ext cx="12028714" cy="3968317"/>
          </a:xfrm>
          <a:prstGeom prst="rect">
            <a:avLst/>
          </a:prstGeom>
        </p:spPr>
      </p:pic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0DC1C059-FAF1-B64A-DE17-5382A5A59FEC}"/>
              </a:ext>
            </a:extLst>
          </p:cNvPr>
          <p:cNvCxnSpPr>
            <a:cxnSpLocks/>
          </p:cNvCxnSpPr>
          <p:nvPr/>
        </p:nvCxnSpPr>
        <p:spPr>
          <a:xfrm>
            <a:off x="973662" y="2910905"/>
            <a:ext cx="517787" cy="29483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vak 7">
            <a:extLst>
              <a:ext uri="{FF2B5EF4-FFF2-40B4-BE49-F238E27FC236}">
                <a16:creationId xmlns:a16="http://schemas.microsoft.com/office/drawing/2014/main" id="{498F6D01-0A9F-FE13-6813-2606957564E6}"/>
              </a:ext>
            </a:extLst>
          </p:cNvPr>
          <p:cNvSpPr txBox="1"/>
          <p:nvPr/>
        </p:nvSpPr>
        <p:spPr>
          <a:xfrm>
            <a:off x="1296140" y="491628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D65152C7-CC3B-7392-7A5A-CE5AD1C12042}"/>
              </a:ext>
            </a:extLst>
          </p:cNvPr>
          <p:cNvCxnSpPr>
            <a:cxnSpLocks/>
          </p:cNvCxnSpPr>
          <p:nvPr/>
        </p:nvCxnSpPr>
        <p:spPr>
          <a:xfrm>
            <a:off x="392407" y="3799643"/>
            <a:ext cx="903733" cy="21745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D668BCDD-5AC7-4C17-9342-A3485646E6B0}"/>
              </a:ext>
            </a:extLst>
          </p:cNvPr>
          <p:cNvCxnSpPr>
            <a:cxnSpLocks/>
          </p:cNvCxnSpPr>
          <p:nvPr/>
        </p:nvCxnSpPr>
        <p:spPr>
          <a:xfrm>
            <a:off x="498784" y="3249331"/>
            <a:ext cx="949756" cy="27248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0AD9D3E3-2001-6FA8-596F-775415DD3B67}"/>
              </a:ext>
            </a:extLst>
          </p:cNvPr>
          <p:cNvCxnSpPr>
            <a:cxnSpLocks/>
          </p:cNvCxnSpPr>
          <p:nvPr/>
        </p:nvCxnSpPr>
        <p:spPr>
          <a:xfrm>
            <a:off x="289475" y="4120718"/>
            <a:ext cx="942747" cy="21804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vak 16">
            <a:extLst>
              <a:ext uri="{FF2B5EF4-FFF2-40B4-BE49-F238E27FC236}">
                <a16:creationId xmlns:a16="http://schemas.microsoft.com/office/drawing/2014/main" id="{69DF7213-6BD0-DFE0-FFDF-CC3BB7D0971A}"/>
              </a:ext>
            </a:extLst>
          </p:cNvPr>
          <p:cNvSpPr txBox="1"/>
          <p:nvPr/>
        </p:nvSpPr>
        <p:spPr>
          <a:xfrm>
            <a:off x="1054972" y="451863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6A9134BE-ECD3-A3C3-7EF6-3160C41A263A}"/>
              </a:ext>
            </a:extLst>
          </p:cNvPr>
          <p:cNvSpPr txBox="1"/>
          <p:nvPr/>
        </p:nvSpPr>
        <p:spPr>
          <a:xfrm>
            <a:off x="760848" y="438508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501EC944-6125-F366-E2A6-948B7B3A6CCA}"/>
              </a:ext>
            </a:extLst>
          </p:cNvPr>
          <p:cNvSpPr txBox="1"/>
          <p:nvPr/>
        </p:nvSpPr>
        <p:spPr>
          <a:xfrm>
            <a:off x="289475" y="45186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cxnSp>
        <p:nvCxnSpPr>
          <p:cNvPr id="20" name="Rechte verbindingslijn met pijl 19">
            <a:extLst>
              <a:ext uri="{FF2B5EF4-FFF2-40B4-BE49-F238E27FC236}">
                <a16:creationId xmlns:a16="http://schemas.microsoft.com/office/drawing/2014/main" id="{E5836991-D989-2930-2C84-97EF25D97C2D}"/>
              </a:ext>
            </a:extLst>
          </p:cNvPr>
          <p:cNvCxnSpPr>
            <a:cxnSpLocks/>
          </p:cNvCxnSpPr>
          <p:nvPr/>
        </p:nvCxnSpPr>
        <p:spPr>
          <a:xfrm>
            <a:off x="1377450" y="2570340"/>
            <a:ext cx="326813" cy="32179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vak 22">
            <a:extLst>
              <a:ext uri="{FF2B5EF4-FFF2-40B4-BE49-F238E27FC236}">
                <a16:creationId xmlns:a16="http://schemas.microsoft.com/office/drawing/2014/main" id="{1C485DC9-4683-9852-6C54-3828E9B769E0}"/>
              </a:ext>
            </a:extLst>
          </p:cNvPr>
          <p:cNvSpPr txBox="1"/>
          <p:nvPr/>
        </p:nvSpPr>
        <p:spPr>
          <a:xfrm>
            <a:off x="1643181" y="4306744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cxnSp>
        <p:nvCxnSpPr>
          <p:cNvPr id="24" name="Rechte verbindingslijn met pijl 23">
            <a:extLst>
              <a:ext uri="{FF2B5EF4-FFF2-40B4-BE49-F238E27FC236}">
                <a16:creationId xmlns:a16="http://schemas.microsoft.com/office/drawing/2014/main" id="{DC597B7C-E5AD-FCFB-BEFF-CEDF872C3537}"/>
              </a:ext>
            </a:extLst>
          </p:cNvPr>
          <p:cNvCxnSpPr>
            <a:cxnSpLocks/>
          </p:cNvCxnSpPr>
          <p:nvPr/>
        </p:nvCxnSpPr>
        <p:spPr>
          <a:xfrm flipH="1">
            <a:off x="9632272" y="1051772"/>
            <a:ext cx="108122" cy="44878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kstvak 25">
            <a:extLst>
              <a:ext uri="{FF2B5EF4-FFF2-40B4-BE49-F238E27FC236}">
                <a16:creationId xmlns:a16="http://schemas.microsoft.com/office/drawing/2014/main" id="{200DE697-4297-8CB3-B6A3-59BB462C1AC8}"/>
              </a:ext>
            </a:extLst>
          </p:cNvPr>
          <p:cNvSpPr txBox="1"/>
          <p:nvPr/>
        </p:nvSpPr>
        <p:spPr>
          <a:xfrm>
            <a:off x="9686333" y="395286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cxnSp>
        <p:nvCxnSpPr>
          <p:cNvPr id="27" name="Rechte verbindingslijn met pijl 26">
            <a:extLst>
              <a:ext uri="{FF2B5EF4-FFF2-40B4-BE49-F238E27FC236}">
                <a16:creationId xmlns:a16="http://schemas.microsoft.com/office/drawing/2014/main" id="{7EF47409-B11C-8EDD-44A9-C7CF1E53F026}"/>
              </a:ext>
            </a:extLst>
          </p:cNvPr>
          <p:cNvCxnSpPr>
            <a:cxnSpLocks/>
          </p:cNvCxnSpPr>
          <p:nvPr/>
        </p:nvCxnSpPr>
        <p:spPr>
          <a:xfrm flipH="1">
            <a:off x="8184104" y="3017231"/>
            <a:ext cx="429588" cy="252243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kstvak 29">
            <a:extLst>
              <a:ext uri="{FF2B5EF4-FFF2-40B4-BE49-F238E27FC236}">
                <a16:creationId xmlns:a16="http://schemas.microsoft.com/office/drawing/2014/main" id="{0E6C7110-39CF-24EE-A125-84EF0F023D5D}"/>
              </a:ext>
            </a:extLst>
          </p:cNvPr>
          <p:cNvSpPr txBox="1"/>
          <p:nvPr/>
        </p:nvSpPr>
        <p:spPr>
          <a:xfrm>
            <a:off x="8480236" y="379076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cxnSp>
        <p:nvCxnSpPr>
          <p:cNvPr id="31" name="Rechte verbindingslijn met pijl 30">
            <a:extLst>
              <a:ext uri="{FF2B5EF4-FFF2-40B4-BE49-F238E27FC236}">
                <a16:creationId xmlns:a16="http://schemas.microsoft.com/office/drawing/2014/main" id="{E75491A4-A367-1027-FA19-F3B26382F47C}"/>
              </a:ext>
            </a:extLst>
          </p:cNvPr>
          <p:cNvCxnSpPr>
            <a:cxnSpLocks/>
          </p:cNvCxnSpPr>
          <p:nvPr/>
        </p:nvCxnSpPr>
        <p:spPr>
          <a:xfrm>
            <a:off x="179593" y="3715049"/>
            <a:ext cx="480963" cy="24735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kstvak 33">
            <a:extLst>
              <a:ext uri="{FF2B5EF4-FFF2-40B4-BE49-F238E27FC236}">
                <a16:creationId xmlns:a16="http://schemas.microsoft.com/office/drawing/2014/main" id="{8E7EA41E-3687-EBBB-39FC-AA23DA557764}"/>
              </a:ext>
            </a:extLst>
          </p:cNvPr>
          <p:cNvSpPr txBox="1"/>
          <p:nvPr/>
        </p:nvSpPr>
        <p:spPr>
          <a:xfrm>
            <a:off x="208165" y="518163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cxnSp>
        <p:nvCxnSpPr>
          <p:cNvPr id="35" name="Rechte verbindingslijn met pijl 34">
            <a:extLst>
              <a:ext uri="{FF2B5EF4-FFF2-40B4-BE49-F238E27FC236}">
                <a16:creationId xmlns:a16="http://schemas.microsoft.com/office/drawing/2014/main" id="{6AD839D1-81AF-80E8-AD0A-A2D32616584F}"/>
              </a:ext>
            </a:extLst>
          </p:cNvPr>
          <p:cNvCxnSpPr>
            <a:cxnSpLocks/>
          </p:cNvCxnSpPr>
          <p:nvPr/>
        </p:nvCxnSpPr>
        <p:spPr>
          <a:xfrm flipH="1">
            <a:off x="9330586" y="2570340"/>
            <a:ext cx="113923" cy="29806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kstvak 37">
            <a:extLst>
              <a:ext uri="{FF2B5EF4-FFF2-40B4-BE49-F238E27FC236}">
                <a16:creationId xmlns:a16="http://schemas.microsoft.com/office/drawing/2014/main" id="{ABB8E131-E6A4-B524-DACE-E7BF40A64E13}"/>
              </a:ext>
            </a:extLst>
          </p:cNvPr>
          <p:cNvSpPr txBox="1"/>
          <p:nvPr/>
        </p:nvSpPr>
        <p:spPr>
          <a:xfrm>
            <a:off x="9164801" y="361497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cxnSp>
        <p:nvCxnSpPr>
          <p:cNvPr id="39" name="Rechte verbindingslijn met pijl 38">
            <a:extLst>
              <a:ext uri="{FF2B5EF4-FFF2-40B4-BE49-F238E27FC236}">
                <a16:creationId xmlns:a16="http://schemas.microsoft.com/office/drawing/2014/main" id="{E101C23F-2D3A-E70B-0254-50D1C74FC991}"/>
              </a:ext>
            </a:extLst>
          </p:cNvPr>
          <p:cNvCxnSpPr>
            <a:cxnSpLocks/>
          </p:cNvCxnSpPr>
          <p:nvPr/>
        </p:nvCxnSpPr>
        <p:spPr>
          <a:xfrm flipH="1">
            <a:off x="8917176" y="3133817"/>
            <a:ext cx="243055" cy="240584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kstvak 41">
            <a:extLst>
              <a:ext uri="{FF2B5EF4-FFF2-40B4-BE49-F238E27FC236}">
                <a16:creationId xmlns:a16="http://schemas.microsoft.com/office/drawing/2014/main" id="{D88976D5-261F-E852-2533-9D2EA7A6414F}"/>
              </a:ext>
            </a:extLst>
          </p:cNvPr>
          <p:cNvSpPr txBox="1"/>
          <p:nvPr/>
        </p:nvSpPr>
        <p:spPr>
          <a:xfrm>
            <a:off x="9133637" y="41792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cxnSp>
        <p:nvCxnSpPr>
          <p:cNvPr id="43" name="Rechte verbindingslijn met pijl 42">
            <a:extLst>
              <a:ext uri="{FF2B5EF4-FFF2-40B4-BE49-F238E27FC236}">
                <a16:creationId xmlns:a16="http://schemas.microsoft.com/office/drawing/2014/main" id="{27D30BF9-09DF-E75F-1E81-B57413E1BACC}"/>
              </a:ext>
            </a:extLst>
          </p:cNvPr>
          <p:cNvCxnSpPr>
            <a:cxnSpLocks/>
          </p:cNvCxnSpPr>
          <p:nvPr/>
        </p:nvCxnSpPr>
        <p:spPr>
          <a:xfrm>
            <a:off x="1097141" y="3058973"/>
            <a:ext cx="546708" cy="295268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kstvak 44">
            <a:extLst>
              <a:ext uri="{FF2B5EF4-FFF2-40B4-BE49-F238E27FC236}">
                <a16:creationId xmlns:a16="http://schemas.microsoft.com/office/drawing/2014/main" id="{B5373CF8-2077-3167-D834-3416B61A2A2A}"/>
              </a:ext>
            </a:extLst>
          </p:cNvPr>
          <p:cNvSpPr txBox="1"/>
          <p:nvPr/>
        </p:nvSpPr>
        <p:spPr>
          <a:xfrm>
            <a:off x="1324108" y="41987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cxnSp>
        <p:nvCxnSpPr>
          <p:cNvPr id="46" name="Rechte verbindingslijn met pijl 45">
            <a:extLst>
              <a:ext uri="{FF2B5EF4-FFF2-40B4-BE49-F238E27FC236}">
                <a16:creationId xmlns:a16="http://schemas.microsoft.com/office/drawing/2014/main" id="{FBE4DD8F-8B4D-430B-F953-CD636EEC8892}"/>
              </a:ext>
            </a:extLst>
          </p:cNvPr>
          <p:cNvCxnSpPr>
            <a:cxnSpLocks/>
          </p:cNvCxnSpPr>
          <p:nvPr/>
        </p:nvCxnSpPr>
        <p:spPr>
          <a:xfrm>
            <a:off x="2435705" y="3317724"/>
            <a:ext cx="63355" cy="24705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echte verbindingslijn met pijl 47">
            <a:extLst>
              <a:ext uri="{FF2B5EF4-FFF2-40B4-BE49-F238E27FC236}">
                <a16:creationId xmlns:a16="http://schemas.microsoft.com/office/drawing/2014/main" id="{0BF98BA3-7BB9-C448-DC72-537C690F8101}"/>
              </a:ext>
            </a:extLst>
          </p:cNvPr>
          <p:cNvCxnSpPr>
            <a:cxnSpLocks/>
          </p:cNvCxnSpPr>
          <p:nvPr/>
        </p:nvCxnSpPr>
        <p:spPr>
          <a:xfrm>
            <a:off x="2702282" y="2105378"/>
            <a:ext cx="946440" cy="36828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kstvak 49">
            <a:extLst>
              <a:ext uri="{FF2B5EF4-FFF2-40B4-BE49-F238E27FC236}">
                <a16:creationId xmlns:a16="http://schemas.microsoft.com/office/drawing/2014/main" id="{AF6DD21A-1D4F-8622-A45F-DCB565385A62}"/>
              </a:ext>
            </a:extLst>
          </p:cNvPr>
          <p:cNvSpPr txBox="1"/>
          <p:nvPr/>
        </p:nvSpPr>
        <p:spPr>
          <a:xfrm>
            <a:off x="2564272" y="412071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51" name="Tekstvak 50">
            <a:extLst>
              <a:ext uri="{FF2B5EF4-FFF2-40B4-BE49-F238E27FC236}">
                <a16:creationId xmlns:a16="http://schemas.microsoft.com/office/drawing/2014/main" id="{5704AFDB-7542-9074-81CA-70397B2E9EC8}"/>
              </a:ext>
            </a:extLst>
          </p:cNvPr>
          <p:cNvSpPr txBox="1"/>
          <p:nvPr/>
        </p:nvSpPr>
        <p:spPr>
          <a:xfrm>
            <a:off x="3306420" y="40606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cxnSp>
        <p:nvCxnSpPr>
          <p:cNvPr id="52" name="Rechte verbindingslijn met pijl 51">
            <a:extLst>
              <a:ext uri="{FF2B5EF4-FFF2-40B4-BE49-F238E27FC236}">
                <a16:creationId xmlns:a16="http://schemas.microsoft.com/office/drawing/2014/main" id="{76BBD4C4-25DF-1A2A-FB7B-34B95B4DC3F0}"/>
              </a:ext>
            </a:extLst>
          </p:cNvPr>
          <p:cNvCxnSpPr>
            <a:cxnSpLocks/>
          </p:cNvCxnSpPr>
          <p:nvPr/>
        </p:nvCxnSpPr>
        <p:spPr>
          <a:xfrm flipH="1">
            <a:off x="4549391" y="942975"/>
            <a:ext cx="317381" cy="486437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echte verbindingslijn met pijl 54">
            <a:extLst>
              <a:ext uri="{FF2B5EF4-FFF2-40B4-BE49-F238E27FC236}">
                <a16:creationId xmlns:a16="http://schemas.microsoft.com/office/drawing/2014/main" id="{4BC0FF16-8F6D-9436-87A6-1FA23BBE2CA6}"/>
              </a:ext>
            </a:extLst>
          </p:cNvPr>
          <p:cNvCxnSpPr>
            <a:cxnSpLocks/>
          </p:cNvCxnSpPr>
          <p:nvPr/>
        </p:nvCxnSpPr>
        <p:spPr>
          <a:xfrm flipH="1">
            <a:off x="4765596" y="1095375"/>
            <a:ext cx="253576" cy="46928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echte verbindingslijn met pijl 55">
            <a:extLst>
              <a:ext uri="{FF2B5EF4-FFF2-40B4-BE49-F238E27FC236}">
                <a16:creationId xmlns:a16="http://schemas.microsoft.com/office/drawing/2014/main" id="{380787AF-977F-5524-B25B-F5FA99D77CFA}"/>
              </a:ext>
            </a:extLst>
          </p:cNvPr>
          <p:cNvCxnSpPr>
            <a:cxnSpLocks/>
          </p:cNvCxnSpPr>
          <p:nvPr/>
        </p:nvCxnSpPr>
        <p:spPr>
          <a:xfrm flipH="1">
            <a:off x="5049520" y="1493287"/>
            <a:ext cx="306556" cy="416946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kstvak 60">
            <a:extLst>
              <a:ext uri="{FF2B5EF4-FFF2-40B4-BE49-F238E27FC236}">
                <a16:creationId xmlns:a16="http://schemas.microsoft.com/office/drawing/2014/main" id="{43C7BD82-3B47-0488-852B-A5AEDF3440F2}"/>
              </a:ext>
            </a:extLst>
          </p:cNvPr>
          <p:cNvSpPr txBox="1"/>
          <p:nvPr/>
        </p:nvSpPr>
        <p:spPr>
          <a:xfrm>
            <a:off x="4293524" y="4014108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</a:t>
            </a:r>
          </a:p>
        </p:txBody>
      </p:sp>
      <p:sp>
        <p:nvSpPr>
          <p:cNvPr id="62" name="Tekstvak 61">
            <a:extLst>
              <a:ext uri="{FF2B5EF4-FFF2-40B4-BE49-F238E27FC236}">
                <a16:creationId xmlns:a16="http://schemas.microsoft.com/office/drawing/2014/main" id="{489CD7D3-9022-D411-D1CD-8F711CF10EA3}"/>
              </a:ext>
            </a:extLst>
          </p:cNvPr>
          <p:cNvSpPr txBox="1"/>
          <p:nvPr/>
        </p:nvSpPr>
        <p:spPr>
          <a:xfrm>
            <a:off x="4743618" y="42453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64" name="Tekstvak 63">
            <a:extLst>
              <a:ext uri="{FF2B5EF4-FFF2-40B4-BE49-F238E27FC236}">
                <a16:creationId xmlns:a16="http://schemas.microsoft.com/office/drawing/2014/main" id="{49F417EF-93AF-1E2F-64E8-72C27A37F435}"/>
              </a:ext>
            </a:extLst>
          </p:cNvPr>
          <p:cNvSpPr txBox="1"/>
          <p:nvPr/>
        </p:nvSpPr>
        <p:spPr>
          <a:xfrm>
            <a:off x="5202798" y="3614977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16</a:t>
            </a:r>
          </a:p>
        </p:txBody>
      </p:sp>
      <p:cxnSp>
        <p:nvCxnSpPr>
          <p:cNvPr id="65" name="Rechte verbindingslijn met pijl 64">
            <a:extLst>
              <a:ext uri="{FF2B5EF4-FFF2-40B4-BE49-F238E27FC236}">
                <a16:creationId xmlns:a16="http://schemas.microsoft.com/office/drawing/2014/main" id="{9A38198C-1E4E-7837-990E-254A9611F62A}"/>
              </a:ext>
            </a:extLst>
          </p:cNvPr>
          <p:cNvCxnSpPr>
            <a:cxnSpLocks/>
          </p:cNvCxnSpPr>
          <p:nvPr/>
        </p:nvCxnSpPr>
        <p:spPr>
          <a:xfrm flipH="1">
            <a:off x="7847200" y="1618772"/>
            <a:ext cx="651119" cy="39321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kstvak 66">
            <a:extLst>
              <a:ext uri="{FF2B5EF4-FFF2-40B4-BE49-F238E27FC236}">
                <a16:creationId xmlns:a16="http://schemas.microsoft.com/office/drawing/2014/main" id="{79682A7E-AB41-1E13-CBDD-2F746306F53A}"/>
              </a:ext>
            </a:extLst>
          </p:cNvPr>
          <p:cNvSpPr txBox="1"/>
          <p:nvPr/>
        </p:nvSpPr>
        <p:spPr>
          <a:xfrm>
            <a:off x="7749458" y="391968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</a:t>
            </a:r>
          </a:p>
        </p:txBody>
      </p:sp>
      <p:cxnSp>
        <p:nvCxnSpPr>
          <p:cNvPr id="68" name="Rechte verbindingslijn met pijl 67">
            <a:extLst>
              <a:ext uri="{FF2B5EF4-FFF2-40B4-BE49-F238E27FC236}">
                <a16:creationId xmlns:a16="http://schemas.microsoft.com/office/drawing/2014/main" id="{BAB7204C-D53F-86AB-6AF6-C7D4762AB511}"/>
              </a:ext>
            </a:extLst>
          </p:cNvPr>
          <p:cNvCxnSpPr>
            <a:cxnSpLocks/>
          </p:cNvCxnSpPr>
          <p:nvPr/>
        </p:nvCxnSpPr>
        <p:spPr>
          <a:xfrm flipH="1">
            <a:off x="6210926" y="1000247"/>
            <a:ext cx="706177" cy="46625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kstvak 70">
            <a:extLst>
              <a:ext uri="{FF2B5EF4-FFF2-40B4-BE49-F238E27FC236}">
                <a16:creationId xmlns:a16="http://schemas.microsoft.com/office/drawing/2014/main" id="{65173B99-2EC1-32BA-16B0-06A465C86C70}"/>
              </a:ext>
            </a:extLst>
          </p:cNvPr>
          <p:cNvSpPr txBox="1"/>
          <p:nvPr/>
        </p:nvSpPr>
        <p:spPr>
          <a:xfrm>
            <a:off x="6563829" y="398430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13</a:t>
            </a:r>
          </a:p>
        </p:txBody>
      </p:sp>
      <p:cxnSp>
        <p:nvCxnSpPr>
          <p:cNvPr id="72" name="Rechte verbindingslijn met pijl 71">
            <a:extLst>
              <a:ext uri="{FF2B5EF4-FFF2-40B4-BE49-F238E27FC236}">
                <a16:creationId xmlns:a16="http://schemas.microsoft.com/office/drawing/2014/main" id="{0A7BD2F1-2110-EE85-076F-EB4B9DD8ED29}"/>
              </a:ext>
            </a:extLst>
          </p:cNvPr>
          <p:cNvCxnSpPr>
            <a:cxnSpLocks/>
          </p:cNvCxnSpPr>
          <p:nvPr/>
        </p:nvCxnSpPr>
        <p:spPr>
          <a:xfrm flipH="1">
            <a:off x="6917103" y="1359740"/>
            <a:ext cx="327525" cy="41912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kstvak 74">
            <a:extLst>
              <a:ext uri="{FF2B5EF4-FFF2-40B4-BE49-F238E27FC236}">
                <a16:creationId xmlns:a16="http://schemas.microsoft.com/office/drawing/2014/main" id="{4A57FFA8-6354-EB11-0C96-7D8A6F615AE5}"/>
              </a:ext>
            </a:extLst>
          </p:cNvPr>
          <p:cNvSpPr txBox="1"/>
          <p:nvPr/>
        </p:nvSpPr>
        <p:spPr>
          <a:xfrm>
            <a:off x="7120647" y="394680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</a:t>
            </a:r>
          </a:p>
        </p:txBody>
      </p:sp>
      <p:cxnSp>
        <p:nvCxnSpPr>
          <p:cNvPr id="76" name="Rechte verbindingslijn met pijl 75">
            <a:extLst>
              <a:ext uri="{FF2B5EF4-FFF2-40B4-BE49-F238E27FC236}">
                <a16:creationId xmlns:a16="http://schemas.microsoft.com/office/drawing/2014/main" id="{E4F1998B-A5B7-731F-9132-FCCCE463AD96}"/>
              </a:ext>
            </a:extLst>
          </p:cNvPr>
          <p:cNvCxnSpPr>
            <a:cxnSpLocks/>
          </p:cNvCxnSpPr>
          <p:nvPr/>
        </p:nvCxnSpPr>
        <p:spPr>
          <a:xfrm flipH="1">
            <a:off x="5807471" y="1097745"/>
            <a:ext cx="706177" cy="46625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kstvak 76">
            <a:extLst>
              <a:ext uri="{FF2B5EF4-FFF2-40B4-BE49-F238E27FC236}">
                <a16:creationId xmlns:a16="http://schemas.microsoft.com/office/drawing/2014/main" id="{D483096C-B142-0C98-1FC0-A0D36D2F14EB}"/>
              </a:ext>
            </a:extLst>
          </p:cNvPr>
          <p:cNvSpPr txBox="1"/>
          <p:nvPr/>
        </p:nvSpPr>
        <p:spPr>
          <a:xfrm>
            <a:off x="6019720" y="431614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17</a:t>
            </a:r>
          </a:p>
        </p:txBody>
      </p:sp>
      <p:cxnSp>
        <p:nvCxnSpPr>
          <p:cNvPr id="78" name="Rechte verbindingslijn met pijl 77">
            <a:extLst>
              <a:ext uri="{FF2B5EF4-FFF2-40B4-BE49-F238E27FC236}">
                <a16:creationId xmlns:a16="http://schemas.microsoft.com/office/drawing/2014/main" id="{E53FAF48-51AC-3059-E901-0CCE4D2FCE76}"/>
              </a:ext>
            </a:extLst>
          </p:cNvPr>
          <p:cNvCxnSpPr>
            <a:cxnSpLocks/>
          </p:cNvCxnSpPr>
          <p:nvPr/>
        </p:nvCxnSpPr>
        <p:spPr>
          <a:xfrm>
            <a:off x="2530292" y="2762182"/>
            <a:ext cx="597240" cy="302605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kstvak 80">
            <a:extLst>
              <a:ext uri="{FF2B5EF4-FFF2-40B4-BE49-F238E27FC236}">
                <a16:creationId xmlns:a16="http://schemas.microsoft.com/office/drawing/2014/main" id="{6C779802-4201-49A9-3F39-3F01CDA3F74A}"/>
              </a:ext>
            </a:extLst>
          </p:cNvPr>
          <p:cNvSpPr txBox="1"/>
          <p:nvPr/>
        </p:nvSpPr>
        <p:spPr>
          <a:xfrm>
            <a:off x="2969739" y="42453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cxnSp>
        <p:nvCxnSpPr>
          <p:cNvPr id="2" name="Rechte verbindingslijn met pijl 1">
            <a:extLst>
              <a:ext uri="{FF2B5EF4-FFF2-40B4-BE49-F238E27FC236}">
                <a16:creationId xmlns:a16="http://schemas.microsoft.com/office/drawing/2014/main" id="{3C722ECA-829D-6EFA-EB01-92EDB499AD61}"/>
              </a:ext>
            </a:extLst>
          </p:cNvPr>
          <p:cNvCxnSpPr>
            <a:cxnSpLocks/>
          </p:cNvCxnSpPr>
          <p:nvPr/>
        </p:nvCxnSpPr>
        <p:spPr>
          <a:xfrm>
            <a:off x="3306420" y="3017231"/>
            <a:ext cx="606157" cy="27430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vak 12">
            <a:extLst>
              <a:ext uri="{FF2B5EF4-FFF2-40B4-BE49-F238E27FC236}">
                <a16:creationId xmlns:a16="http://schemas.microsoft.com/office/drawing/2014/main" id="{DE7F8A88-4884-C01C-26B0-6C775F774497}"/>
              </a:ext>
            </a:extLst>
          </p:cNvPr>
          <p:cNvSpPr txBox="1"/>
          <p:nvPr/>
        </p:nvSpPr>
        <p:spPr>
          <a:xfrm>
            <a:off x="3754315" y="40606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38699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15C610-23C0-D9EE-D626-9FB78CBC64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E042DE3-FAE5-E2C0-E1C3-EE9AACA0D5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724527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sjabloon_powerpoint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</Words>
  <Application>Microsoft Office PowerPoint</Application>
  <PresentationFormat>Breedbeeld</PresentationFormat>
  <Paragraphs>54</Paragraphs>
  <Slides>6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6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Tahoma</vt:lpstr>
      <vt:lpstr>Wingdings</vt:lpstr>
      <vt:lpstr>Kantoorthema</vt:lpstr>
      <vt:lpstr>sjabloon_powerpoint</vt:lpstr>
      <vt:lpstr>Begrippen over pH en pH-indicatoren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UC Leuven-Limburg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Filip Poncelet</dc:creator>
  <cp:lastModifiedBy>Filip Poncelet</cp:lastModifiedBy>
  <cp:revision>1</cp:revision>
  <dcterms:created xsi:type="dcterms:W3CDTF">2025-05-14T08:34:29Z</dcterms:created>
  <dcterms:modified xsi:type="dcterms:W3CDTF">2025-05-14T08:34:48Z</dcterms:modified>
</cp:coreProperties>
</file>