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44562-72D6-CF34-7003-463058194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341904-A418-7337-A5C8-26E9F5EBA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56CDDC-287E-F974-537C-0AE74466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5B2C73-5BFC-0146-81AA-34DA9CF2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B5075E-BA40-8F9D-D3F1-A28AD96B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92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D8049-6609-0301-7E0E-A02B24C3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AA66F24-E361-03B3-7F4C-CCF87457F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627A66-6516-5D7F-7193-D3E939D9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7C8EDD-079B-16FD-FF2B-61E85A7A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81D9FE-6D95-9724-DDAF-284031FE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153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BD438FB-5473-015B-8027-6F3D8DCCB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676125-A54A-E82E-26E1-19782B4DD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E17FE6-9228-97C7-1515-19FDD7CB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1D0F0B-7863-61A1-A505-F3740B39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36F3DD-E7BF-D812-1187-653F7863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180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99787-98D3-2485-A21D-FB8A21EA8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A4404C-ED9E-F021-BC14-CDDC913C5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B143AC-8BC5-FB79-08D7-002691EB7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E9CE5A-87B2-F7CF-B0A7-1129FF24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86C1A0-F9B5-5B1E-DF9C-277A61ED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729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0A600-9ACF-E261-C14C-0813B449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A943FF-A334-1EA0-D052-D4C4287C0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7E1BDA-4017-84F9-4D66-762E33924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D67591-B373-DB63-BC3B-ACA82F28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DD1935-2039-5E52-DB69-EF37F9E9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33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DF454-4394-4DAC-724D-2B87B2C7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C8D9DC-D471-26C3-5677-667A0AC3B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0AEDF0-19D8-3DD4-8452-0E90A945D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8B0A89-BF17-F96B-3B73-EAEBB57C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F287CB-CCC4-768D-49DF-4C819E43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A801AB-FCDD-BA04-C08B-3BE1E59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558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20403D-EA91-467D-0E7C-7CEB8637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39AF12-F7E5-DFE1-1FCF-5161CB4D5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BDAFF8-0372-B1E5-7DA7-5A839490D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839DA06-FD61-02A9-A6CF-D75FD3EA3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04B03BF-A971-0F0D-DDA9-9DFC31AF5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C99C2A4-2A90-5B04-CB53-2AE169D06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7FAEE3D-99A5-436F-228F-ACD3C9A9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00A6DED-6FA8-E74A-CA13-8B0DBF2B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811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F0AE6-6E55-5CE0-E407-2D7010EBB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182B8D6-1111-7B79-54C6-C9997162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DA39643-1EC2-DF95-B978-B99F1C0E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4656F3-C13D-9BA8-1978-56605D9A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352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87447A-8B3F-A3BF-8E3B-3A484FB4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217D75D-BF32-19DB-F9A1-1899FDC4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D17C5AA-E98E-3340-127C-642FFEF8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59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94DF91-0442-D265-62C8-293373719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082A0F-EDED-BFE3-44F9-A2B9034D0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765FD4-7737-8FDD-4605-30D567A9D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50FDFF-48BD-8DAF-38ED-1B030E4AD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ABC333-F080-02E5-A061-99629143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6C76F9-FAD0-EE17-D641-0F810D38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978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9CA85-EFA3-E9EF-2F42-2305FA3C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7F96D1F-7FFC-D184-FE77-F4CADDA49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A1E532-0D84-D95A-6E6C-CC7454C26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D48759-F5C8-C358-BDDB-1A43470F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6C481D-02F9-4CEC-1489-76838985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5BE9F4-E4C3-DA18-B2ED-088E5AFCF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748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BC6263C-EB2C-4441-D737-37FB21825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39A4B9-F6F8-408F-859D-A8984D613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39116E-440D-AEDF-96C2-8E0D8EE67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5D330-EE1C-48E9-9CB2-3818844782EB}" type="datetimeFigureOut">
              <a:rPr lang="nl-BE" smtClean="0"/>
              <a:t>13/01/2025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431FC4-4F12-3054-B889-54430A831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702BED-58FC-75E7-8ACD-700493918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4953-1243-4400-A627-21DA474A4E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31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1262769-B058-0892-8578-3788ED232A0B}"/>
              </a:ext>
            </a:extLst>
          </p:cNvPr>
          <p:cNvSpPr txBox="1"/>
          <p:nvPr/>
        </p:nvSpPr>
        <p:spPr>
          <a:xfrm>
            <a:off x="691721" y="972377"/>
            <a:ext cx="98319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           M                                                                                                                                                      </a:t>
            </a:r>
            <a:r>
              <a:rPr lang="nl-BE" dirty="0" err="1"/>
              <a:t>nM</a:t>
            </a:r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>
                <a:solidFill>
                  <a:srgbClr val="FFC000"/>
                </a:solidFill>
              </a:rPr>
              <a:t>                      2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                                                                                            MZ</a:t>
            </a:r>
          </a:p>
          <a:p>
            <a:r>
              <a:rPr lang="nl-BE" dirty="0"/>
              <a:t>       MO                                                </a:t>
            </a:r>
            <a:r>
              <a:rPr lang="nl-BE" dirty="0">
                <a:solidFill>
                  <a:srgbClr val="FF0000"/>
                </a:solidFill>
              </a:rPr>
              <a:t>10</a:t>
            </a:r>
            <a:r>
              <a:rPr lang="nl-BE" dirty="0"/>
              <a:t>                                                                                                    </a:t>
            </a:r>
            <a:r>
              <a:rPr lang="nl-BE" dirty="0" err="1"/>
              <a:t>nMO</a:t>
            </a:r>
            <a:r>
              <a:rPr lang="nl-BE" dirty="0"/>
              <a:t>      </a:t>
            </a:r>
          </a:p>
          <a:p>
            <a:endParaRPr lang="nl-BE" dirty="0"/>
          </a:p>
          <a:p>
            <a:r>
              <a:rPr lang="nl-BE" dirty="0"/>
              <a:t>1                                                                                                                </a:t>
            </a:r>
            <a:endParaRPr lang="nl-BE" dirty="0">
              <a:solidFill>
                <a:srgbClr val="FFC000"/>
              </a:solidFill>
            </a:endParaRPr>
          </a:p>
          <a:p>
            <a:endParaRPr lang="nl-BE" dirty="0"/>
          </a:p>
          <a:p>
            <a:r>
              <a:rPr lang="nl-BE" dirty="0"/>
              <a:t>1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     MOH                                                                                          </a:t>
            </a:r>
            <a:r>
              <a:rPr lang="nl-BE" b="1" dirty="0">
                <a:solidFill>
                  <a:srgbClr val="FF0000"/>
                </a:solidFill>
              </a:rPr>
              <a:t>26</a:t>
            </a:r>
            <a:r>
              <a:rPr lang="nl-BE" dirty="0"/>
              <a:t>                                                             HZ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9375CB9D-3E30-85C2-E695-CF2AAEE108F9}"/>
              </a:ext>
            </a:extLst>
          </p:cNvPr>
          <p:cNvCxnSpPr>
            <a:cxnSpLocks/>
          </p:cNvCxnSpPr>
          <p:nvPr/>
        </p:nvCxnSpPr>
        <p:spPr>
          <a:xfrm flipV="1">
            <a:off x="1342101" y="1235242"/>
            <a:ext cx="0" cy="20533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F014789E-A3E6-F31C-3911-DC18BBA0E026}"/>
              </a:ext>
            </a:extLst>
          </p:cNvPr>
          <p:cNvSpPr txBox="1"/>
          <p:nvPr/>
        </p:nvSpPr>
        <p:spPr>
          <a:xfrm>
            <a:off x="1107852" y="211755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1</a:t>
            </a:r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D6D467BA-1E54-4B89-C397-FB9283A74452}"/>
              </a:ext>
            </a:extLst>
          </p:cNvPr>
          <p:cNvCxnSpPr>
            <a:cxnSpLocks/>
          </p:cNvCxnSpPr>
          <p:nvPr/>
        </p:nvCxnSpPr>
        <p:spPr>
          <a:xfrm>
            <a:off x="1820779" y="1231413"/>
            <a:ext cx="0" cy="2141621"/>
          </a:xfrm>
          <a:prstGeom prst="straightConnector1">
            <a:avLst/>
          </a:prstGeom>
          <a:ln w="57150">
            <a:solidFill>
              <a:srgbClr val="FFC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jl: gebogen 16">
            <a:extLst>
              <a:ext uri="{FF2B5EF4-FFF2-40B4-BE49-F238E27FC236}">
                <a16:creationId xmlns:a16="http://schemas.microsoft.com/office/drawing/2014/main" id="{6A7D7727-E3BE-26A4-9581-D93992B7C84E}"/>
              </a:ext>
            </a:extLst>
          </p:cNvPr>
          <p:cNvSpPr/>
          <p:nvPr/>
        </p:nvSpPr>
        <p:spPr>
          <a:xfrm>
            <a:off x="792401" y="970546"/>
            <a:ext cx="509666" cy="4652207"/>
          </a:xfrm>
          <a:prstGeom prst="ben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EAB5C04-1F7F-3F20-40D2-AE8245B3FB20}"/>
              </a:ext>
            </a:extLst>
          </p:cNvPr>
          <p:cNvSpPr txBox="1"/>
          <p:nvPr/>
        </p:nvSpPr>
        <p:spPr>
          <a:xfrm>
            <a:off x="883463" y="142628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92D050"/>
                </a:solidFill>
              </a:rPr>
              <a:t>3</a:t>
            </a:r>
          </a:p>
        </p:txBody>
      </p: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7FFBD0BB-5370-C29F-3BF4-A525181B7BBD}"/>
              </a:ext>
            </a:extLst>
          </p:cNvPr>
          <p:cNvCxnSpPr>
            <a:cxnSpLocks/>
          </p:cNvCxnSpPr>
          <p:nvPr/>
        </p:nvCxnSpPr>
        <p:spPr>
          <a:xfrm>
            <a:off x="1668379" y="1171074"/>
            <a:ext cx="769218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3C868307-302A-0022-34F6-C9C95E11DD7F}"/>
              </a:ext>
            </a:extLst>
          </p:cNvPr>
          <p:cNvCxnSpPr>
            <a:cxnSpLocks/>
          </p:cNvCxnSpPr>
          <p:nvPr/>
        </p:nvCxnSpPr>
        <p:spPr>
          <a:xfrm>
            <a:off x="5651188" y="1231413"/>
            <a:ext cx="29385" cy="20572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EEF072B6-0ACD-1052-EB15-31FED906E0A1}"/>
              </a:ext>
            </a:extLst>
          </p:cNvPr>
          <p:cNvSpPr txBox="1"/>
          <p:nvPr/>
        </p:nvSpPr>
        <p:spPr>
          <a:xfrm>
            <a:off x="5617894" y="125073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4F7AAFC-6FE4-4FF0-461D-3ACB5F551224}"/>
              </a:ext>
            </a:extLst>
          </p:cNvPr>
          <p:cNvSpPr txBox="1"/>
          <p:nvPr/>
        </p:nvSpPr>
        <p:spPr>
          <a:xfrm>
            <a:off x="6152246" y="248689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5</a:t>
            </a:r>
          </a:p>
        </p:txBody>
      </p:sp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10F5C119-E3D6-635C-045C-F7F96845D336}"/>
              </a:ext>
            </a:extLst>
          </p:cNvPr>
          <p:cNvCxnSpPr>
            <a:cxnSpLocks/>
          </p:cNvCxnSpPr>
          <p:nvPr/>
        </p:nvCxnSpPr>
        <p:spPr>
          <a:xfrm>
            <a:off x="2021305" y="1339516"/>
            <a:ext cx="7407324" cy="2154964"/>
          </a:xfrm>
          <a:prstGeom prst="straightConnector1">
            <a:avLst/>
          </a:prstGeom>
          <a:ln w="571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ijl: gebogen 40">
            <a:extLst>
              <a:ext uri="{FF2B5EF4-FFF2-40B4-BE49-F238E27FC236}">
                <a16:creationId xmlns:a16="http://schemas.microsoft.com/office/drawing/2014/main" id="{0B03A1A7-82AB-768D-B3B8-973D00194302}"/>
              </a:ext>
            </a:extLst>
          </p:cNvPr>
          <p:cNvSpPr/>
          <p:nvPr/>
        </p:nvSpPr>
        <p:spPr>
          <a:xfrm flipH="1">
            <a:off x="9807162" y="1086138"/>
            <a:ext cx="582804" cy="4536613"/>
          </a:xfrm>
          <a:prstGeom prst="ben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334E1CB-4366-EA6C-5F6B-EFABA1B4B29F}"/>
              </a:ext>
            </a:extLst>
          </p:cNvPr>
          <p:cNvSpPr txBox="1"/>
          <p:nvPr/>
        </p:nvSpPr>
        <p:spPr>
          <a:xfrm>
            <a:off x="9990865" y="256309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B050"/>
                </a:solidFill>
              </a:rPr>
              <a:t>6</a:t>
            </a:r>
          </a:p>
        </p:txBody>
      </p: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E1EEB385-AB01-BE7F-E92B-9B8E43665493}"/>
              </a:ext>
            </a:extLst>
          </p:cNvPr>
          <p:cNvCxnSpPr>
            <a:cxnSpLocks/>
          </p:cNvCxnSpPr>
          <p:nvPr/>
        </p:nvCxnSpPr>
        <p:spPr>
          <a:xfrm flipV="1">
            <a:off x="9689433" y="1235242"/>
            <a:ext cx="0" cy="20533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8A011B13-2F27-AB3F-26E6-BD49D10E8A6B}"/>
              </a:ext>
            </a:extLst>
          </p:cNvPr>
          <p:cNvSpPr txBox="1"/>
          <p:nvPr/>
        </p:nvSpPr>
        <p:spPr>
          <a:xfrm>
            <a:off x="9807162" y="184484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7</a:t>
            </a:r>
          </a:p>
        </p:txBody>
      </p: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DB8A4ED1-6307-1060-8930-4AC705D7B139}"/>
              </a:ext>
            </a:extLst>
          </p:cNvPr>
          <p:cNvCxnSpPr>
            <a:cxnSpLocks/>
          </p:cNvCxnSpPr>
          <p:nvPr/>
        </p:nvCxnSpPr>
        <p:spPr>
          <a:xfrm>
            <a:off x="1486406" y="1339516"/>
            <a:ext cx="18892" cy="1924339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vak 46">
            <a:extLst>
              <a:ext uri="{FF2B5EF4-FFF2-40B4-BE49-F238E27FC236}">
                <a16:creationId xmlns:a16="http://schemas.microsoft.com/office/drawing/2014/main" id="{096815AA-B784-B6C1-B850-47E402FF78C3}"/>
              </a:ext>
            </a:extLst>
          </p:cNvPr>
          <p:cNvSpPr txBox="1"/>
          <p:nvPr/>
        </p:nvSpPr>
        <p:spPr>
          <a:xfrm>
            <a:off x="1506892" y="212940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8</a:t>
            </a:r>
          </a:p>
        </p:txBody>
      </p: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2E18E516-A75E-0334-1D5B-7CFCA4D65478}"/>
              </a:ext>
            </a:extLst>
          </p:cNvPr>
          <p:cNvCxnSpPr>
            <a:cxnSpLocks/>
          </p:cNvCxnSpPr>
          <p:nvPr/>
        </p:nvCxnSpPr>
        <p:spPr>
          <a:xfrm flipV="1">
            <a:off x="1342101" y="3717753"/>
            <a:ext cx="0" cy="18648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vak 49">
            <a:extLst>
              <a:ext uri="{FF2B5EF4-FFF2-40B4-BE49-F238E27FC236}">
                <a16:creationId xmlns:a16="http://schemas.microsoft.com/office/drawing/2014/main" id="{F92B3CEE-C841-F079-5057-72DBCE1A61FE}"/>
              </a:ext>
            </a:extLst>
          </p:cNvPr>
          <p:cNvSpPr txBox="1"/>
          <p:nvPr/>
        </p:nvSpPr>
        <p:spPr>
          <a:xfrm>
            <a:off x="1068753" y="4465535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9</a:t>
            </a:r>
          </a:p>
        </p:txBody>
      </p: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60D188F6-C653-454B-C41A-175AB4EC08E6}"/>
              </a:ext>
            </a:extLst>
          </p:cNvPr>
          <p:cNvCxnSpPr>
            <a:cxnSpLocks/>
          </p:cNvCxnSpPr>
          <p:nvPr/>
        </p:nvCxnSpPr>
        <p:spPr>
          <a:xfrm>
            <a:off x="1820779" y="3717753"/>
            <a:ext cx="755199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met pijl 55">
            <a:extLst>
              <a:ext uri="{FF2B5EF4-FFF2-40B4-BE49-F238E27FC236}">
                <a16:creationId xmlns:a16="http://schemas.microsoft.com/office/drawing/2014/main" id="{151D958B-70FD-C521-E274-C259AECB4577}"/>
              </a:ext>
            </a:extLst>
          </p:cNvPr>
          <p:cNvCxnSpPr>
            <a:cxnSpLocks/>
          </p:cNvCxnSpPr>
          <p:nvPr/>
        </p:nvCxnSpPr>
        <p:spPr>
          <a:xfrm flipV="1">
            <a:off x="5680573" y="3429000"/>
            <a:ext cx="0" cy="28875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met pijl 58">
            <a:extLst>
              <a:ext uri="{FF2B5EF4-FFF2-40B4-BE49-F238E27FC236}">
                <a16:creationId xmlns:a16="http://schemas.microsoft.com/office/drawing/2014/main" id="{466ECA73-05B7-6098-D8DB-D1EFF70D31EF}"/>
              </a:ext>
            </a:extLst>
          </p:cNvPr>
          <p:cNvCxnSpPr>
            <a:cxnSpLocks/>
          </p:cNvCxnSpPr>
          <p:nvPr/>
        </p:nvCxnSpPr>
        <p:spPr>
          <a:xfrm>
            <a:off x="9526044" y="1339516"/>
            <a:ext cx="0" cy="195713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vak 60">
            <a:extLst>
              <a:ext uri="{FF2B5EF4-FFF2-40B4-BE49-F238E27FC236}">
                <a16:creationId xmlns:a16="http://schemas.microsoft.com/office/drawing/2014/main" id="{D332D306-8153-3E4A-E151-63BC7A462368}"/>
              </a:ext>
            </a:extLst>
          </p:cNvPr>
          <p:cNvSpPr txBox="1"/>
          <p:nvPr/>
        </p:nvSpPr>
        <p:spPr>
          <a:xfrm>
            <a:off x="9158492" y="2314074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11</a:t>
            </a:r>
          </a:p>
        </p:txBody>
      </p:sp>
      <p:cxnSp>
        <p:nvCxnSpPr>
          <p:cNvPr id="62" name="Rechte verbindingslijn met pijl 61">
            <a:extLst>
              <a:ext uri="{FF2B5EF4-FFF2-40B4-BE49-F238E27FC236}">
                <a16:creationId xmlns:a16="http://schemas.microsoft.com/office/drawing/2014/main" id="{B0C1E32C-E4F1-BE43-706F-A73BF9D1C32E}"/>
              </a:ext>
            </a:extLst>
          </p:cNvPr>
          <p:cNvCxnSpPr>
            <a:cxnSpLocks/>
          </p:cNvCxnSpPr>
          <p:nvPr/>
        </p:nvCxnSpPr>
        <p:spPr>
          <a:xfrm flipV="1">
            <a:off x="9807162" y="3814005"/>
            <a:ext cx="0" cy="18648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>
            <a:extLst>
              <a:ext uri="{FF2B5EF4-FFF2-40B4-BE49-F238E27FC236}">
                <a16:creationId xmlns:a16="http://schemas.microsoft.com/office/drawing/2014/main" id="{84CA98AF-D959-BBEC-96D3-5F4F04350FA4}"/>
              </a:ext>
            </a:extLst>
          </p:cNvPr>
          <p:cNvSpPr txBox="1"/>
          <p:nvPr/>
        </p:nvSpPr>
        <p:spPr>
          <a:xfrm>
            <a:off x="9775078" y="4299284"/>
            <a:ext cx="47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64" name="Pijl: gebogen 63">
            <a:extLst>
              <a:ext uri="{FF2B5EF4-FFF2-40B4-BE49-F238E27FC236}">
                <a16:creationId xmlns:a16="http://schemas.microsoft.com/office/drawing/2014/main" id="{2624A0E6-A26F-BC7B-9C6F-4CF77BA9B688}"/>
              </a:ext>
            </a:extLst>
          </p:cNvPr>
          <p:cNvSpPr/>
          <p:nvPr/>
        </p:nvSpPr>
        <p:spPr>
          <a:xfrm rot="10800000" flipH="1">
            <a:off x="571908" y="1127322"/>
            <a:ext cx="272558" cy="4758301"/>
          </a:xfrm>
          <a:prstGeom prst="ben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69249484-57D7-A9D9-A326-1BB004FF3FD1}"/>
              </a:ext>
            </a:extLst>
          </p:cNvPr>
          <p:cNvSpPr txBox="1"/>
          <p:nvPr/>
        </p:nvSpPr>
        <p:spPr>
          <a:xfrm>
            <a:off x="234748" y="349448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C00000"/>
                </a:solidFill>
              </a:rPr>
              <a:t>13</a:t>
            </a:r>
          </a:p>
        </p:txBody>
      </p:sp>
      <p:cxnSp>
        <p:nvCxnSpPr>
          <p:cNvPr id="66" name="Rechte verbindingslijn met pijl 65">
            <a:extLst>
              <a:ext uri="{FF2B5EF4-FFF2-40B4-BE49-F238E27FC236}">
                <a16:creationId xmlns:a16="http://schemas.microsoft.com/office/drawing/2014/main" id="{FF2BD6F8-FE0E-5CA6-CA66-8E83E3FEA34B}"/>
              </a:ext>
            </a:extLst>
          </p:cNvPr>
          <p:cNvCxnSpPr>
            <a:cxnSpLocks/>
          </p:cNvCxnSpPr>
          <p:nvPr/>
        </p:nvCxnSpPr>
        <p:spPr>
          <a:xfrm>
            <a:off x="1511836" y="3754561"/>
            <a:ext cx="18892" cy="1924339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vak 66">
            <a:extLst>
              <a:ext uri="{FF2B5EF4-FFF2-40B4-BE49-F238E27FC236}">
                <a16:creationId xmlns:a16="http://schemas.microsoft.com/office/drawing/2014/main" id="{EDA20B2B-4465-AC19-13FD-5EDD0A1EF53B}"/>
              </a:ext>
            </a:extLst>
          </p:cNvPr>
          <p:cNvSpPr txBox="1"/>
          <p:nvPr/>
        </p:nvSpPr>
        <p:spPr>
          <a:xfrm>
            <a:off x="1515677" y="4465534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14</a:t>
            </a:r>
          </a:p>
        </p:txBody>
      </p:sp>
      <p:cxnSp>
        <p:nvCxnSpPr>
          <p:cNvPr id="69" name="Rechte verbindingslijn met pijl 68">
            <a:extLst>
              <a:ext uri="{FF2B5EF4-FFF2-40B4-BE49-F238E27FC236}">
                <a16:creationId xmlns:a16="http://schemas.microsoft.com/office/drawing/2014/main" id="{8946969D-0A4A-DD2B-5561-7A5758EB0690}"/>
              </a:ext>
            </a:extLst>
          </p:cNvPr>
          <p:cNvCxnSpPr>
            <a:cxnSpLocks/>
          </p:cNvCxnSpPr>
          <p:nvPr/>
        </p:nvCxnSpPr>
        <p:spPr>
          <a:xfrm flipV="1">
            <a:off x="1668379" y="3530311"/>
            <a:ext cx="3757208" cy="2276931"/>
          </a:xfrm>
          <a:prstGeom prst="straightConnector1">
            <a:avLst/>
          </a:prstGeom>
          <a:ln w="57150">
            <a:solidFill>
              <a:srgbClr val="FFC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vak 69">
            <a:extLst>
              <a:ext uri="{FF2B5EF4-FFF2-40B4-BE49-F238E27FC236}">
                <a16:creationId xmlns:a16="http://schemas.microsoft.com/office/drawing/2014/main" id="{1FC3548D-E3FC-FE40-BF9A-BD9AA4157238}"/>
              </a:ext>
            </a:extLst>
          </p:cNvPr>
          <p:cNvSpPr txBox="1"/>
          <p:nvPr/>
        </p:nvSpPr>
        <p:spPr>
          <a:xfrm>
            <a:off x="3043595" y="4668616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71" name="Pijl: gebogen 70">
            <a:extLst>
              <a:ext uri="{FF2B5EF4-FFF2-40B4-BE49-F238E27FC236}">
                <a16:creationId xmlns:a16="http://schemas.microsoft.com/office/drawing/2014/main" id="{43FB6FEE-A6B8-E752-910A-2630F40FEA42}"/>
              </a:ext>
            </a:extLst>
          </p:cNvPr>
          <p:cNvSpPr/>
          <p:nvPr/>
        </p:nvSpPr>
        <p:spPr>
          <a:xfrm rot="10800000">
            <a:off x="10226576" y="1228319"/>
            <a:ext cx="329129" cy="4657303"/>
          </a:xfrm>
          <a:prstGeom prst="ben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ln>
                <a:solidFill>
                  <a:srgbClr val="C00000"/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CE5105AA-85F8-09B2-E8F0-04B442AAD3A6}"/>
              </a:ext>
            </a:extLst>
          </p:cNvPr>
          <p:cNvSpPr txBox="1"/>
          <p:nvPr/>
        </p:nvSpPr>
        <p:spPr>
          <a:xfrm>
            <a:off x="10479675" y="3369183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C00000"/>
                </a:solidFill>
              </a:rPr>
              <a:t>16</a:t>
            </a:r>
          </a:p>
        </p:txBody>
      </p:sp>
      <p:cxnSp>
        <p:nvCxnSpPr>
          <p:cNvPr id="73" name="Rechte verbindingslijn met pijl 72">
            <a:extLst>
              <a:ext uri="{FF2B5EF4-FFF2-40B4-BE49-F238E27FC236}">
                <a16:creationId xmlns:a16="http://schemas.microsoft.com/office/drawing/2014/main" id="{9769917B-49F6-FD2C-ADA6-4D3E277B0BCB}"/>
              </a:ext>
            </a:extLst>
          </p:cNvPr>
          <p:cNvCxnSpPr>
            <a:cxnSpLocks/>
          </p:cNvCxnSpPr>
          <p:nvPr/>
        </p:nvCxnSpPr>
        <p:spPr>
          <a:xfrm>
            <a:off x="9577196" y="3792129"/>
            <a:ext cx="0" cy="195713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73">
            <a:extLst>
              <a:ext uri="{FF2B5EF4-FFF2-40B4-BE49-F238E27FC236}">
                <a16:creationId xmlns:a16="http://schemas.microsoft.com/office/drawing/2014/main" id="{327A96BB-86B9-D17C-AC94-E339CFE60CA6}"/>
              </a:ext>
            </a:extLst>
          </p:cNvPr>
          <p:cNvSpPr txBox="1"/>
          <p:nvPr/>
        </p:nvSpPr>
        <p:spPr>
          <a:xfrm>
            <a:off x="9280358" y="465020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17</a:t>
            </a:r>
          </a:p>
        </p:txBody>
      </p:sp>
      <p:cxnSp>
        <p:nvCxnSpPr>
          <p:cNvPr id="76" name="Rechte verbindingslijn met pijl 75">
            <a:extLst>
              <a:ext uri="{FF2B5EF4-FFF2-40B4-BE49-F238E27FC236}">
                <a16:creationId xmlns:a16="http://schemas.microsoft.com/office/drawing/2014/main" id="{5E86EBCA-DEB4-9460-3AF0-F2D25F1D4BC6}"/>
              </a:ext>
            </a:extLst>
          </p:cNvPr>
          <p:cNvCxnSpPr>
            <a:cxnSpLocks/>
          </p:cNvCxnSpPr>
          <p:nvPr/>
        </p:nvCxnSpPr>
        <p:spPr>
          <a:xfrm>
            <a:off x="6055232" y="3544829"/>
            <a:ext cx="3450587" cy="2170482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>
            <a:extLst>
              <a:ext uri="{FF2B5EF4-FFF2-40B4-BE49-F238E27FC236}">
                <a16:creationId xmlns:a16="http://schemas.microsoft.com/office/drawing/2014/main" id="{426FC2BA-427C-3379-FABF-01A5513C56C3}"/>
              </a:ext>
            </a:extLst>
          </p:cNvPr>
          <p:cNvCxnSpPr>
            <a:cxnSpLocks/>
          </p:cNvCxnSpPr>
          <p:nvPr/>
        </p:nvCxnSpPr>
        <p:spPr>
          <a:xfrm>
            <a:off x="1725029" y="1050758"/>
            <a:ext cx="7635539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met pijl 80">
            <a:extLst>
              <a:ext uri="{FF2B5EF4-FFF2-40B4-BE49-F238E27FC236}">
                <a16:creationId xmlns:a16="http://schemas.microsoft.com/office/drawing/2014/main" id="{55BE9289-E9C8-C4A4-BD6C-A14B535C3647}"/>
              </a:ext>
            </a:extLst>
          </p:cNvPr>
          <p:cNvCxnSpPr>
            <a:cxnSpLocks/>
          </p:cNvCxnSpPr>
          <p:nvPr/>
        </p:nvCxnSpPr>
        <p:spPr>
          <a:xfrm flipH="1" flipV="1">
            <a:off x="5514473" y="1086138"/>
            <a:ext cx="28325" cy="2094567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Gelijkbenige driehoek 82">
            <a:extLst>
              <a:ext uri="{FF2B5EF4-FFF2-40B4-BE49-F238E27FC236}">
                <a16:creationId xmlns:a16="http://schemas.microsoft.com/office/drawing/2014/main" id="{E2D8FF18-2B4D-CCD1-2538-18691F79D567}"/>
              </a:ext>
            </a:extLst>
          </p:cNvPr>
          <p:cNvSpPr/>
          <p:nvPr/>
        </p:nvSpPr>
        <p:spPr>
          <a:xfrm rot="16044309">
            <a:off x="2891032" y="955422"/>
            <a:ext cx="232611" cy="16661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4" name="Gelijkbenige driehoek 83">
            <a:extLst>
              <a:ext uri="{FF2B5EF4-FFF2-40B4-BE49-F238E27FC236}">
                <a16:creationId xmlns:a16="http://schemas.microsoft.com/office/drawing/2014/main" id="{19676856-09B2-00CA-7E2B-A5B5BBDD9510}"/>
              </a:ext>
            </a:extLst>
          </p:cNvPr>
          <p:cNvSpPr/>
          <p:nvPr/>
        </p:nvSpPr>
        <p:spPr>
          <a:xfrm rot="4911388">
            <a:off x="7020290" y="972000"/>
            <a:ext cx="232611" cy="16661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5FCEBE69-7218-C8C3-4BF2-2B2C5E0AED21}"/>
              </a:ext>
            </a:extLst>
          </p:cNvPr>
          <p:cNvSpPr txBox="1"/>
          <p:nvPr/>
        </p:nvSpPr>
        <p:spPr>
          <a:xfrm>
            <a:off x="5261869" y="697828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19</a:t>
            </a:r>
          </a:p>
        </p:txBody>
      </p:sp>
      <p:cxnSp>
        <p:nvCxnSpPr>
          <p:cNvPr id="87" name="Rechte verbindingslijn met pijl 86">
            <a:extLst>
              <a:ext uri="{FF2B5EF4-FFF2-40B4-BE49-F238E27FC236}">
                <a16:creationId xmlns:a16="http://schemas.microsoft.com/office/drawing/2014/main" id="{900A6D3F-9673-84F8-E94E-1E0BE5FC4717}"/>
              </a:ext>
            </a:extLst>
          </p:cNvPr>
          <p:cNvCxnSpPr>
            <a:cxnSpLocks/>
          </p:cNvCxnSpPr>
          <p:nvPr/>
        </p:nvCxnSpPr>
        <p:spPr>
          <a:xfrm>
            <a:off x="2024010" y="1503404"/>
            <a:ext cx="3390201" cy="1677301"/>
          </a:xfrm>
          <a:prstGeom prst="straightConnector1">
            <a:avLst/>
          </a:prstGeom>
          <a:ln w="57150">
            <a:solidFill>
              <a:srgbClr val="FFFF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kstvak 88">
            <a:extLst>
              <a:ext uri="{FF2B5EF4-FFF2-40B4-BE49-F238E27FC236}">
                <a16:creationId xmlns:a16="http://schemas.microsoft.com/office/drawing/2014/main" id="{80372DFA-F0CD-FC6E-F4BC-954794CA840E}"/>
              </a:ext>
            </a:extLst>
          </p:cNvPr>
          <p:cNvSpPr txBox="1"/>
          <p:nvPr/>
        </p:nvSpPr>
        <p:spPr>
          <a:xfrm>
            <a:off x="3649579" y="2214174"/>
            <a:ext cx="841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        </a:t>
            </a:r>
            <a:r>
              <a:rPr lang="nl-BE" dirty="0">
                <a:solidFill>
                  <a:srgbClr val="FFFF00"/>
                </a:solidFill>
              </a:rPr>
              <a:t>20</a:t>
            </a:r>
          </a:p>
        </p:txBody>
      </p:sp>
      <p:cxnSp>
        <p:nvCxnSpPr>
          <p:cNvPr id="91" name="Rechte verbindingslijn met pijl 90">
            <a:extLst>
              <a:ext uri="{FF2B5EF4-FFF2-40B4-BE49-F238E27FC236}">
                <a16:creationId xmlns:a16="http://schemas.microsoft.com/office/drawing/2014/main" id="{CE1471DD-C269-B361-E8D2-0C6BBFC35AC9}"/>
              </a:ext>
            </a:extLst>
          </p:cNvPr>
          <p:cNvCxnSpPr>
            <a:cxnSpLocks/>
          </p:cNvCxnSpPr>
          <p:nvPr/>
        </p:nvCxnSpPr>
        <p:spPr>
          <a:xfrm flipV="1">
            <a:off x="6096000" y="1339516"/>
            <a:ext cx="3224463" cy="1875516"/>
          </a:xfrm>
          <a:prstGeom prst="straightConnector1">
            <a:avLst/>
          </a:prstGeom>
          <a:ln w="57150">
            <a:solidFill>
              <a:srgbClr val="FFFF00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kstvak 91">
            <a:extLst>
              <a:ext uri="{FF2B5EF4-FFF2-40B4-BE49-F238E27FC236}">
                <a16:creationId xmlns:a16="http://schemas.microsoft.com/office/drawing/2014/main" id="{712743F0-A757-E80D-9BE8-0681B308FFD8}"/>
              </a:ext>
            </a:extLst>
          </p:cNvPr>
          <p:cNvSpPr txBox="1"/>
          <p:nvPr/>
        </p:nvSpPr>
        <p:spPr>
          <a:xfrm>
            <a:off x="8333874" y="193289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93" name="Ovaal 92">
            <a:extLst>
              <a:ext uri="{FF2B5EF4-FFF2-40B4-BE49-F238E27FC236}">
                <a16:creationId xmlns:a16="http://schemas.microsoft.com/office/drawing/2014/main" id="{F49B1A6F-2CEB-B684-7787-8EC33C435FED}"/>
              </a:ext>
            </a:extLst>
          </p:cNvPr>
          <p:cNvSpPr/>
          <p:nvPr/>
        </p:nvSpPr>
        <p:spPr>
          <a:xfrm>
            <a:off x="5414211" y="3215032"/>
            <a:ext cx="630635" cy="28579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A70461A3-5768-BF0F-5C41-B98CD457A0B5}"/>
              </a:ext>
            </a:extLst>
          </p:cNvPr>
          <p:cNvSpPr txBox="1"/>
          <p:nvPr/>
        </p:nvSpPr>
        <p:spPr>
          <a:xfrm>
            <a:off x="6108793" y="325217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chemeClr val="accent5">
                    <a:lumMod val="50000"/>
                  </a:schemeClr>
                </a:solidFill>
              </a:rPr>
              <a:t>22</a:t>
            </a:r>
          </a:p>
        </p:txBody>
      </p:sp>
      <p:cxnSp>
        <p:nvCxnSpPr>
          <p:cNvPr id="96" name="Rechte verbindingslijn 95">
            <a:extLst>
              <a:ext uri="{FF2B5EF4-FFF2-40B4-BE49-F238E27FC236}">
                <a16:creationId xmlns:a16="http://schemas.microsoft.com/office/drawing/2014/main" id="{89224781-326D-6602-C962-0E368B772A5B}"/>
              </a:ext>
            </a:extLst>
          </p:cNvPr>
          <p:cNvCxnSpPr>
            <a:cxnSpLocks/>
          </p:cNvCxnSpPr>
          <p:nvPr/>
        </p:nvCxnSpPr>
        <p:spPr>
          <a:xfrm>
            <a:off x="1668379" y="3754561"/>
            <a:ext cx="7876452" cy="2088767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met pijl 97">
            <a:extLst>
              <a:ext uri="{FF2B5EF4-FFF2-40B4-BE49-F238E27FC236}">
                <a16:creationId xmlns:a16="http://schemas.microsoft.com/office/drawing/2014/main" id="{1F26420D-EA29-6A29-3FBE-9158BD6E24EA}"/>
              </a:ext>
            </a:extLst>
          </p:cNvPr>
          <p:cNvCxnSpPr>
            <a:cxnSpLocks/>
          </p:cNvCxnSpPr>
          <p:nvPr/>
        </p:nvCxnSpPr>
        <p:spPr>
          <a:xfrm flipV="1">
            <a:off x="5514473" y="3468396"/>
            <a:ext cx="0" cy="1278056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Gelijkbenige driehoek 99">
            <a:extLst>
              <a:ext uri="{FF2B5EF4-FFF2-40B4-BE49-F238E27FC236}">
                <a16:creationId xmlns:a16="http://schemas.microsoft.com/office/drawing/2014/main" id="{2B83C521-AEE5-686B-3271-9349B3DA9238}"/>
              </a:ext>
            </a:extLst>
          </p:cNvPr>
          <p:cNvSpPr/>
          <p:nvPr/>
        </p:nvSpPr>
        <p:spPr>
          <a:xfrm rot="6250482">
            <a:off x="3619313" y="4215979"/>
            <a:ext cx="232611" cy="16661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1" name="Tekstvak 100">
            <a:extLst>
              <a:ext uri="{FF2B5EF4-FFF2-40B4-BE49-F238E27FC236}">
                <a16:creationId xmlns:a16="http://schemas.microsoft.com/office/drawing/2014/main" id="{086B9EF0-E0FE-0902-2F96-A1D1729D6491}"/>
              </a:ext>
            </a:extLst>
          </p:cNvPr>
          <p:cNvSpPr txBox="1"/>
          <p:nvPr/>
        </p:nvSpPr>
        <p:spPr>
          <a:xfrm>
            <a:off x="5064133" y="415846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02" name="Gelijkbenige driehoek 101">
            <a:extLst>
              <a:ext uri="{FF2B5EF4-FFF2-40B4-BE49-F238E27FC236}">
                <a16:creationId xmlns:a16="http://schemas.microsoft.com/office/drawing/2014/main" id="{FB3EEF47-C3D5-F9D0-28DB-F7EBBA1F9F0E}"/>
              </a:ext>
            </a:extLst>
          </p:cNvPr>
          <p:cNvSpPr/>
          <p:nvPr/>
        </p:nvSpPr>
        <p:spPr>
          <a:xfrm rot="17160859">
            <a:off x="7367541" y="5206578"/>
            <a:ext cx="232611" cy="16661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03" name="Rechte verbindingslijn 102">
            <a:extLst>
              <a:ext uri="{FF2B5EF4-FFF2-40B4-BE49-F238E27FC236}">
                <a16:creationId xmlns:a16="http://schemas.microsoft.com/office/drawing/2014/main" id="{144EBA47-FB55-61A3-596E-56147091F15A}"/>
              </a:ext>
            </a:extLst>
          </p:cNvPr>
          <p:cNvCxnSpPr>
            <a:cxnSpLocks/>
          </p:cNvCxnSpPr>
          <p:nvPr/>
        </p:nvCxnSpPr>
        <p:spPr>
          <a:xfrm flipV="1">
            <a:off x="1617127" y="3761691"/>
            <a:ext cx="7863757" cy="2110427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met pijl 106">
            <a:extLst>
              <a:ext uri="{FF2B5EF4-FFF2-40B4-BE49-F238E27FC236}">
                <a16:creationId xmlns:a16="http://schemas.microsoft.com/office/drawing/2014/main" id="{B4592A48-DBDD-E4CA-0378-665EFCB14F55}"/>
              </a:ext>
            </a:extLst>
          </p:cNvPr>
          <p:cNvCxnSpPr>
            <a:cxnSpLocks/>
          </p:cNvCxnSpPr>
          <p:nvPr/>
        </p:nvCxnSpPr>
        <p:spPr>
          <a:xfrm flipV="1">
            <a:off x="6018005" y="3472454"/>
            <a:ext cx="0" cy="122225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Gelijkbenige driehoek 108">
            <a:extLst>
              <a:ext uri="{FF2B5EF4-FFF2-40B4-BE49-F238E27FC236}">
                <a16:creationId xmlns:a16="http://schemas.microsoft.com/office/drawing/2014/main" id="{26178275-BCC4-4A96-AB9D-E043ECEC808F}"/>
              </a:ext>
            </a:extLst>
          </p:cNvPr>
          <p:cNvSpPr/>
          <p:nvPr/>
        </p:nvSpPr>
        <p:spPr>
          <a:xfrm rot="4580968">
            <a:off x="3864285" y="5135935"/>
            <a:ext cx="232611" cy="16661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0" name="Gelijkbenige driehoek 109">
            <a:extLst>
              <a:ext uri="{FF2B5EF4-FFF2-40B4-BE49-F238E27FC236}">
                <a16:creationId xmlns:a16="http://schemas.microsoft.com/office/drawing/2014/main" id="{A1582FD0-50E6-576C-96B9-E3433E6A7F62}"/>
              </a:ext>
            </a:extLst>
          </p:cNvPr>
          <p:cNvSpPr/>
          <p:nvPr/>
        </p:nvSpPr>
        <p:spPr>
          <a:xfrm rot="15676683">
            <a:off x="7742249" y="4125048"/>
            <a:ext cx="232611" cy="166610"/>
          </a:xfrm>
          <a:prstGeom prst="triangle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31A23144-0086-2D6F-0874-9FF5DB8A05AB}"/>
              </a:ext>
            </a:extLst>
          </p:cNvPr>
          <p:cNvSpPr txBox="1"/>
          <p:nvPr/>
        </p:nvSpPr>
        <p:spPr>
          <a:xfrm flipH="1">
            <a:off x="5916759" y="4127841"/>
            <a:ext cx="77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B0F0"/>
                </a:solidFill>
              </a:rPr>
              <a:t>25</a:t>
            </a:r>
          </a:p>
        </p:txBody>
      </p:sp>
      <p:cxnSp>
        <p:nvCxnSpPr>
          <p:cNvPr id="112" name="Rechte verbindingslijn 111">
            <a:extLst>
              <a:ext uri="{FF2B5EF4-FFF2-40B4-BE49-F238E27FC236}">
                <a16:creationId xmlns:a16="http://schemas.microsoft.com/office/drawing/2014/main" id="{5735F564-035E-C93C-AE94-728A6BDD1859}"/>
              </a:ext>
            </a:extLst>
          </p:cNvPr>
          <p:cNvCxnSpPr>
            <a:cxnSpLocks/>
          </p:cNvCxnSpPr>
          <p:nvPr/>
        </p:nvCxnSpPr>
        <p:spPr>
          <a:xfrm>
            <a:off x="1883433" y="5983705"/>
            <a:ext cx="769218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met pijl 112">
            <a:extLst>
              <a:ext uri="{FF2B5EF4-FFF2-40B4-BE49-F238E27FC236}">
                <a16:creationId xmlns:a16="http://schemas.microsoft.com/office/drawing/2014/main" id="{E02293FB-4040-BA5C-DBE3-57B0C15FC5DB}"/>
              </a:ext>
            </a:extLst>
          </p:cNvPr>
          <p:cNvCxnSpPr>
            <a:cxnSpLocks/>
          </p:cNvCxnSpPr>
          <p:nvPr/>
        </p:nvCxnSpPr>
        <p:spPr>
          <a:xfrm flipH="1" flipV="1">
            <a:off x="5912900" y="3473353"/>
            <a:ext cx="28567" cy="251035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kstvak 119">
            <a:extLst>
              <a:ext uri="{FF2B5EF4-FFF2-40B4-BE49-F238E27FC236}">
                <a16:creationId xmlns:a16="http://schemas.microsoft.com/office/drawing/2014/main" id="{7F3C32A4-6050-64EC-7523-E4C8D2652AE3}"/>
              </a:ext>
            </a:extLst>
          </p:cNvPr>
          <p:cNvSpPr txBox="1"/>
          <p:nvPr/>
        </p:nvSpPr>
        <p:spPr>
          <a:xfrm>
            <a:off x="7902408" y="4601343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FFC000"/>
                </a:solidFill>
              </a:rPr>
              <a:t>18</a:t>
            </a:r>
          </a:p>
        </p:txBody>
      </p:sp>
      <p:cxnSp>
        <p:nvCxnSpPr>
          <p:cNvPr id="126" name="Rechte verbindingslijn 125">
            <a:extLst>
              <a:ext uri="{FF2B5EF4-FFF2-40B4-BE49-F238E27FC236}">
                <a16:creationId xmlns:a16="http://schemas.microsoft.com/office/drawing/2014/main" id="{D5DDAB9C-7566-0FA3-D21E-590F3B86B090}"/>
              </a:ext>
            </a:extLst>
          </p:cNvPr>
          <p:cNvCxnSpPr>
            <a:cxnSpLocks/>
          </p:cNvCxnSpPr>
          <p:nvPr/>
        </p:nvCxnSpPr>
        <p:spPr>
          <a:xfrm flipV="1">
            <a:off x="1857005" y="3828544"/>
            <a:ext cx="7571624" cy="220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Gelijkbenige driehoek 126">
            <a:extLst>
              <a:ext uri="{FF2B5EF4-FFF2-40B4-BE49-F238E27FC236}">
                <a16:creationId xmlns:a16="http://schemas.microsoft.com/office/drawing/2014/main" id="{859ABD4D-6209-9CBD-B815-EA7DB8549FFB}"/>
              </a:ext>
            </a:extLst>
          </p:cNvPr>
          <p:cNvSpPr/>
          <p:nvPr/>
        </p:nvSpPr>
        <p:spPr>
          <a:xfrm rot="5585421">
            <a:off x="3494405" y="3596337"/>
            <a:ext cx="232611" cy="16661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8" name="Gelijkbenige driehoek 127">
            <a:extLst>
              <a:ext uri="{FF2B5EF4-FFF2-40B4-BE49-F238E27FC236}">
                <a16:creationId xmlns:a16="http://schemas.microsoft.com/office/drawing/2014/main" id="{1A4103BC-517F-DDED-70DA-CE4D83A20C3B}"/>
              </a:ext>
            </a:extLst>
          </p:cNvPr>
          <p:cNvSpPr/>
          <p:nvPr/>
        </p:nvSpPr>
        <p:spPr>
          <a:xfrm rot="5585421">
            <a:off x="3646380" y="5914407"/>
            <a:ext cx="232611" cy="16661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9" name="Gelijkbenige driehoek 128">
            <a:extLst>
              <a:ext uri="{FF2B5EF4-FFF2-40B4-BE49-F238E27FC236}">
                <a16:creationId xmlns:a16="http://schemas.microsoft.com/office/drawing/2014/main" id="{10BA9085-6969-8768-7DE9-59B6A8A3717C}"/>
              </a:ext>
            </a:extLst>
          </p:cNvPr>
          <p:cNvSpPr/>
          <p:nvPr/>
        </p:nvSpPr>
        <p:spPr>
          <a:xfrm rot="5585421">
            <a:off x="3571809" y="1077391"/>
            <a:ext cx="232611" cy="16661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0" name="Gelijkbenige driehoek 129">
            <a:extLst>
              <a:ext uri="{FF2B5EF4-FFF2-40B4-BE49-F238E27FC236}">
                <a16:creationId xmlns:a16="http://schemas.microsoft.com/office/drawing/2014/main" id="{591A5724-02E0-8469-6DE3-78E08A417CFB}"/>
              </a:ext>
            </a:extLst>
          </p:cNvPr>
          <p:cNvSpPr/>
          <p:nvPr/>
        </p:nvSpPr>
        <p:spPr>
          <a:xfrm rot="16564811">
            <a:off x="7221104" y="1110216"/>
            <a:ext cx="232611" cy="16661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1" name="Gelijkbenige driehoek 130">
            <a:extLst>
              <a:ext uri="{FF2B5EF4-FFF2-40B4-BE49-F238E27FC236}">
                <a16:creationId xmlns:a16="http://schemas.microsoft.com/office/drawing/2014/main" id="{9C142592-0EC4-081F-3F66-DF6C1C7C1AAC}"/>
              </a:ext>
            </a:extLst>
          </p:cNvPr>
          <p:cNvSpPr/>
          <p:nvPr/>
        </p:nvSpPr>
        <p:spPr>
          <a:xfrm rot="16564811">
            <a:off x="7060570" y="3613635"/>
            <a:ext cx="232611" cy="16661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2" name="Gelijkbenige driehoek 131">
            <a:extLst>
              <a:ext uri="{FF2B5EF4-FFF2-40B4-BE49-F238E27FC236}">
                <a16:creationId xmlns:a16="http://schemas.microsoft.com/office/drawing/2014/main" id="{5E06B63B-2D65-B4A9-B222-4060AE9549E4}"/>
              </a:ext>
            </a:extLst>
          </p:cNvPr>
          <p:cNvSpPr/>
          <p:nvPr/>
        </p:nvSpPr>
        <p:spPr>
          <a:xfrm rot="16564811">
            <a:off x="7411415" y="5891627"/>
            <a:ext cx="232611" cy="16661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33" name="Rechte verbindingslijn met pijl 132">
            <a:extLst>
              <a:ext uri="{FF2B5EF4-FFF2-40B4-BE49-F238E27FC236}">
                <a16:creationId xmlns:a16="http://schemas.microsoft.com/office/drawing/2014/main" id="{7B96D9F0-C194-2FC4-C882-009927AA4A66}"/>
              </a:ext>
            </a:extLst>
          </p:cNvPr>
          <p:cNvCxnSpPr>
            <a:cxnSpLocks/>
          </p:cNvCxnSpPr>
          <p:nvPr/>
        </p:nvCxnSpPr>
        <p:spPr>
          <a:xfrm flipH="1">
            <a:off x="5802456" y="3497915"/>
            <a:ext cx="2842" cy="40648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Gelijkbenige driehoek 135">
            <a:extLst>
              <a:ext uri="{FF2B5EF4-FFF2-40B4-BE49-F238E27FC236}">
                <a16:creationId xmlns:a16="http://schemas.microsoft.com/office/drawing/2014/main" id="{BC560CE5-1FB3-6572-789A-860670B41B8F}"/>
              </a:ext>
            </a:extLst>
          </p:cNvPr>
          <p:cNvSpPr/>
          <p:nvPr/>
        </p:nvSpPr>
        <p:spPr>
          <a:xfrm rot="16200000">
            <a:off x="3974678" y="3803915"/>
            <a:ext cx="232611" cy="16661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7" name="Gelijkbenige driehoek 136">
            <a:extLst>
              <a:ext uri="{FF2B5EF4-FFF2-40B4-BE49-F238E27FC236}">
                <a16:creationId xmlns:a16="http://schemas.microsoft.com/office/drawing/2014/main" id="{CB46D384-F72A-9A5F-1CBD-B8861033F2AB}"/>
              </a:ext>
            </a:extLst>
          </p:cNvPr>
          <p:cNvSpPr/>
          <p:nvPr/>
        </p:nvSpPr>
        <p:spPr>
          <a:xfrm rot="5585421">
            <a:off x="6838735" y="3764245"/>
            <a:ext cx="232611" cy="16661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99487236-FC78-3D94-DECE-59FDFED7B16F}"/>
              </a:ext>
            </a:extLst>
          </p:cNvPr>
          <p:cNvSpPr txBox="1"/>
          <p:nvPr/>
        </p:nvSpPr>
        <p:spPr>
          <a:xfrm>
            <a:off x="5023896" y="3789129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7030A0"/>
                </a:solidFill>
              </a:rPr>
              <a:t>23</a:t>
            </a:r>
          </a:p>
        </p:txBody>
      </p:sp>
      <p:sp>
        <p:nvSpPr>
          <p:cNvPr id="141" name="Tekstvak 140">
            <a:extLst>
              <a:ext uri="{FF2B5EF4-FFF2-40B4-BE49-F238E27FC236}">
                <a16:creationId xmlns:a16="http://schemas.microsoft.com/office/drawing/2014/main" id="{F3B9F16B-12AA-B40C-CDCE-C43E525DE6BE}"/>
              </a:ext>
            </a:extLst>
          </p:cNvPr>
          <p:cNvSpPr txBox="1"/>
          <p:nvPr/>
        </p:nvSpPr>
        <p:spPr>
          <a:xfrm>
            <a:off x="962526" y="224589"/>
            <a:ext cx="409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/>
              <a:t>Reacties tussen anorganische stofklassen</a:t>
            </a:r>
          </a:p>
        </p:txBody>
      </p:sp>
    </p:spTree>
    <p:extLst>
      <p:ext uri="{BB962C8B-B14F-4D97-AF65-F5344CB8AC3E}">
        <p14:creationId xmlns:p14="http://schemas.microsoft.com/office/powerpoint/2010/main" val="25451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E29B620-FEF2-1D84-5E6B-60BF1E98E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30976"/>
              </p:ext>
            </p:extLst>
          </p:nvPr>
        </p:nvGraphicFramePr>
        <p:xfrm>
          <a:off x="120315" y="3555995"/>
          <a:ext cx="5580274" cy="3302005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3326358">
                  <a:extLst>
                    <a:ext uri="{9D8B030D-6E8A-4147-A177-3AD203B41FA5}">
                      <a16:colId xmlns:a16="http://schemas.microsoft.com/office/drawing/2014/main" val="2545422751"/>
                    </a:ext>
                  </a:extLst>
                </a:gridCol>
                <a:gridCol w="2253916">
                  <a:extLst>
                    <a:ext uri="{9D8B030D-6E8A-4147-A177-3AD203B41FA5}">
                      <a16:colId xmlns:a16="http://schemas.microsoft.com/office/drawing/2014/main" val="1064810026"/>
                    </a:ext>
                  </a:extLst>
                </a:gridCol>
              </a:tblGrid>
              <a:tr h="197272">
                <a:tc>
                  <a:txBody>
                    <a:bodyPr/>
                    <a:lstStyle/>
                    <a:p>
                      <a:pPr marR="1815465"/>
                      <a:r>
                        <a:rPr lang="nl-NL" sz="1800" kern="100" dirty="0">
                          <a:effectLst/>
                        </a:rPr>
                        <a:t>REACTIE</a:t>
                      </a:r>
                      <a:endParaRPr lang="nl-BE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815465" algn="just"/>
                      <a:r>
                        <a:rPr lang="nl-BE" sz="18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484724891"/>
                  </a:ext>
                </a:extLst>
              </a:tr>
              <a:tr h="216488">
                <a:tc>
                  <a:txBody>
                    <a:bodyPr/>
                    <a:lstStyle/>
                    <a:p>
                      <a:pPr marR="1815465"/>
                      <a:r>
                        <a:rPr lang="nl-NL" sz="1400" kern="100" dirty="0">
                          <a:effectLst/>
                        </a:rPr>
                        <a:t>MO </a:t>
                      </a:r>
                      <a:r>
                        <a:rPr lang="nl-NL" sz="1400" kern="1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400" kern="100" dirty="0">
                          <a:effectLst/>
                        </a:rPr>
                        <a:t> M + O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815465"/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938796819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895350"/>
                      <a:r>
                        <a:rPr lang="nl-NL" sz="1400" kern="100" dirty="0">
                          <a:effectLst/>
                        </a:rPr>
                        <a:t>M + M’O </a:t>
                      </a:r>
                      <a:r>
                        <a:rPr lang="nl-NL" sz="1400" kern="1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400" kern="100" dirty="0">
                          <a:effectLst/>
                        </a:rPr>
                        <a:t> M’ + MO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895350"/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2158043969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1905"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MOH</a:t>
                      </a:r>
                      <a:r>
                        <a:rPr lang="nl-NL" sz="1400" kern="100" spc="-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 M + O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r>
                        <a:rPr lang="nl-NL" sz="1400" kern="100" dirty="0">
                          <a:effectLst/>
                        </a:rPr>
                        <a:t> + H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r>
                        <a:rPr lang="nl-NL" sz="1400" kern="100" dirty="0">
                          <a:effectLst/>
                        </a:rPr>
                        <a:t>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905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249496001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r>
                        <a:rPr lang="nl-NL" sz="1400" kern="100">
                          <a:effectLst/>
                        </a:rPr>
                        <a:t> MZ ---&gt; M</a:t>
                      </a:r>
                      <a:r>
                        <a:rPr lang="nl-NL" sz="1400" kern="100" spc="-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+</a:t>
                      </a:r>
                      <a:r>
                        <a:rPr lang="nl-NL" sz="1400" kern="100" spc="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nM</a:t>
                      </a:r>
                      <a:endParaRPr lang="nl-BE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326423555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563245">
                        <a:tabLst>
                          <a:tab pos="655320" algn="l"/>
                        </a:tabLst>
                      </a:pPr>
                      <a:r>
                        <a:rPr lang="nl-NL" sz="1400" kern="100" dirty="0" err="1">
                          <a:effectLst/>
                        </a:rPr>
                        <a:t>nMO</a:t>
                      </a:r>
                      <a:r>
                        <a:rPr lang="nl-NL" sz="1400" kern="100" spc="-20" dirty="0">
                          <a:effectLst/>
                        </a:rPr>
                        <a:t>  + M’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-5" dirty="0">
                          <a:effectLst/>
                        </a:rPr>
                        <a:t> </a:t>
                      </a:r>
                      <a:r>
                        <a:rPr lang="nl-NL" sz="1400" kern="100" dirty="0" err="1">
                          <a:effectLst/>
                        </a:rPr>
                        <a:t>nM</a:t>
                      </a:r>
                      <a:r>
                        <a:rPr lang="nl-NL" sz="1400" kern="100" dirty="0">
                          <a:effectLst/>
                        </a:rPr>
                        <a:t> + M’O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563245">
                        <a:tabLst>
                          <a:tab pos="65532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73896219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2072005" algn="just"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HZ</a:t>
                      </a:r>
                      <a:r>
                        <a:rPr lang="nl-NL" sz="1400" kern="1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400" kern="100" dirty="0">
                          <a:effectLst/>
                        </a:rPr>
                        <a:t>H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r>
                        <a:rPr lang="nl-NL" sz="1400" kern="100" dirty="0">
                          <a:effectLst/>
                        </a:rPr>
                        <a:t> + </a:t>
                      </a:r>
                      <a:r>
                        <a:rPr lang="nl-NL" sz="1400" kern="100" dirty="0" err="1">
                          <a:effectLst/>
                        </a:rPr>
                        <a:t>nM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2072005" algn="just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254147919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2072005" algn="just"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nMO</a:t>
                      </a:r>
                      <a:r>
                        <a:rPr lang="nl-NL" sz="1400" kern="1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400" kern="100" dirty="0">
                          <a:effectLst/>
                        </a:rPr>
                        <a:t>nM+O2 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2072005" algn="just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752521614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L="1043305" marR="541655" indent="-1313815">
                        <a:spcAft>
                          <a:spcPts val="0"/>
                        </a:spcAft>
                        <a:tabLst>
                          <a:tab pos="1043305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M</a:t>
                      </a:r>
                      <a:r>
                        <a:rPr lang="nl-NL" sz="1400" kern="100" spc="-3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-2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O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r>
                        <a:rPr lang="nl-NL" sz="1400" kern="100" spc="27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--&gt;</a:t>
                      </a:r>
                      <a:r>
                        <a:rPr lang="nl-NL" sz="1400" kern="100" spc="-2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L="1043305" marR="541655" indent="-1313815">
                        <a:spcAft>
                          <a:spcPts val="0"/>
                        </a:spcAft>
                        <a:tabLst>
                          <a:tab pos="1043305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936342302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451485"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MOH</a:t>
                      </a:r>
                      <a:r>
                        <a:rPr lang="nl-NL" sz="1400" kern="100" spc="2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3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MO</a:t>
                      </a:r>
                      <a:r>
                        <a:rPr lang="nl-NL" sz="1400" kern="100" spc="3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3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H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r>
                        <a:rPr lang="nl-NL" sz="1400" kern="100" dirty="0">
                          <a:effectLst/>
                        </a:rPr>
                        <a:t>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451485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2417686603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L="900430" marR="991870" indent="-1350645">
                        <a:spcAft>
                          <a:spcPts val="0"/>
                        </a:spcAft>
                        <a:tabLst>
                          <a:tab pos="1042670" algn="l"/>
                        </a:tabLst>
                      </a:pPr>
                      <a:r>
                        <a:rPr lang="nl-NL" sz="1400" kern="100" spc="-270" dirty="0">
                          <a:effectLst/>
                        </a:rPr>
                        <a:t>   </a:t>
                      </a:r>
                      <a:r>
                        <a:rPr lang="nl-NL" sz="1400" kern="100" dirty="0">
                          <a:effectLst/>
                        </a:rPr>
                        <a:t>MZ ---&gt;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MO +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 err="1">
                          <a:effectLst/>
                        </a:rPr>
                        <a:t>nMO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L="900430" marR="991870" indent="-1350645">
                        <a:spcAft>
                          <a:spcPts val="0"/>
                        </a:spcAft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377362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01700"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 </a:t>
                      </a:r>
                      <a:r>
                        <a:rPr lang="nl-NL" sz="1400" kern="100" dirty="0" err="1">
                          <a:effectLst/>
                        </a:rPr>
                        <a:t>nM</a:t>
                      </a:r>
                      <a:r>
                        <a:rPr lang="nl-NL" sz="1400" kern="100" dirty="0">
                          <a:effectLst/>
                        </a:rPr>
                        <a:t> +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O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r>
                        <a:rPr lang="nl-NL" sz="1400" kern="100" spc="4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 err="1">
                          <a:effectLst/>
                        </a:rPr>
                        <a:t>nMO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90170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867534391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1013460">
                        <a:tabLst>
                          <a:tab pos="1042670" algn="l"/>
                        </a:tabLst>
                      </a:pPr>
                      <a:r>
                        <a:rPr lang="nl-NL" sz="1400" kern="100" spc="-27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HZ</a:t>
                      </a:r>
                      <a:r>
                        <a:rPr lang="nl-NL" sz="1400" kern="100" spc="2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20" dirty="0">
                          <a:effectLst/>
                        </a:rPr>
                        <a:t> </a:t>
                      </a:r>
                      <a:r>
                        <a:rPr lang="nl-NL" sz="1400" kern="100" dirty="0" err="1">
                          <a:effectLst/>
                        </a:rPr>
                        <a:t>nMO</a:t>
                      </a:r>
                      <a:r>
                        <a:rPr lang="nl-NL" sz="1400" kern="100" spc="2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20" dirty="0">
                          <a:effectLst/>
                        </a:rPr>
                        <a:t> H</a:t>
                      </a:r>
                      <a:r>
                        <a:rPr lang="nl-NL" sz="1400" kern="100" spc="20" baseline="-25000" dirty="0">
                          <a:effectLst/>
                        </a:rPr>
                        <a:t>2</a:t>
                      </a:r>
                      <a:r>
                        <a:rPr lang="nl-NL" sz="1400" kern="100" spc="20" dirty="0">
                          <a:effectLst/>
                        </a:rPr>
                        <a:t>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01346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979860369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101346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 + H</a:t>
                      </a:r>
                      <a:r>
                        <a:rPr lang="nl-BE" sz="1400" kern="100" baseline="-25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nl-BE" sz="140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nl-BE" sz="1400" kern="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MOH + H</a:t>
                      </a:r>
                      <a:r>
                        <a:rPr lang="nl-BE" sz="1400" kern="100" baseline="-25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</a:t>
                      </a:r>
                      <a:endParaRPr lang="nl-BE" sz="1400" kern="100" baseline="-25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01346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051667276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8E3A51D-7F11-CD24-6318-B5034F7D7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083982"/>
              </p:ext>
            </p:extLst>
          </p:nvPr>
        </p:nvGraphicFramePr>
        <p:xfrm>
          <a:off x="6095999" y="3551662"/>
          <a:ext cx="5975686" cy="330633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3169855">
                  <a:extLst>
                    <a:ext uri="{9D8B030D-6E8A-4147-A177-3AD203B41FA5}">
                      <a16:colId xmlns:a16="http://schemas.microsoft.com/office/drawing/2014/main" val="1400202810"/>
                    </a:ext>
                  </a:extLst>
                </a:gridCol>
                <a:gridCol w="2805831">
                  <a:extLst>
                    <a:ext uri="{9D8B030D-6E8A-4147-A177-3AD203B41FA5}">
                      <a16:colId xmlns:a16="http://schemas.microsoft.com/office/drawing/2014/main" val="2705949699"/>
                    </a:ext>
                  </a:extLst>
                </a:gridCol>
              </a:tblGrid>
              <a:tr h="236167">
                <a:tc>
                  <a:txBody>
                    <a:bodyPr/>
                    <a:lstStyle/>
                    <a:p>
                      <a:pPr marR="1064260"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MO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1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H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r>
                        <a:rPr lang="nl-NL" sz="1400" kern="100" dirty="0">
                          <a:effectLst/>
                        </a:rPr>
                        <a:t>O</a:t>
                      </a:r>
                      <a:r>
                        <a:rPr lang="nl-NL" sz="1400" kern="100" spc="1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1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MOH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06426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405982082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742950"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MZ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1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M'OH</a:t>
                      </a:r>
                      <a:r>
                        <a:rPr lang="nl-NL" sz="1400" kern="100" spc="1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M'Z</a:t>
                      </a:r>
                      <a:r>
                        <a:rPr lang="nl-NL" sz="1400" kern="100" spc="1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1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MOH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74295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561503343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1711960">
                        <a:tabLst>
                          <a:tab pos="1042670" algn="l"/>
                        </a:tabLst>
                      </a:pPr>
                      <a:r>
                        <a:rPr lang="nl-NL" sz="1400" kern="100" spc="-270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nM</a:t>
                      </a:r>
                      <a:r>
                        <a:rPr lang="nl-NL" sz="1400" kern="100" spc="-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+</a:t>
                      </a:r>
                      <a:r>
                        <a:rPr lang="nl-NL" sz="1400" kern="100" spc="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H</a:t>
                      </a:r>
                      <a:r>
                        <a:rPr lang="nl-NL" sz="1400" kern="100" baseline="-25000">
                          <a:effectLst/>
                        </a:rPr>
                        <a:t>2</a:t>
                      </a:r>
                      <a:r>
                        <a:rPr lang="nl-NL" sz="1400" kern="100" spc="3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---&gt;</a:t>
                      </a:r>
                      <a:r>
                        <a:rPr lang="nl-NL" sz="1400" kern="100" spc="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HZ</a:t>
                      </a:r>
                      <a:endParaRPr lang="nl-BE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71196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051727858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271780">
                        <a:tabLst>
                          <a:tab pos="1042670" algn="l"/>
                        </a:tabLst>
                      </a:pPr>
                      <a:r>
                        <a:rPr lang="nl-NL" sz="1400" kern="100" dirty="0" err="1">
                          <a:effectLst/>
                        </a:rPr>
                        <a:t>nMO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1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H</a:t>
                      </a:r>
                      <a:r>
                        <a:rPr lang="nl-NL" sz="1400" kern="100" spc="35" baseline="-25000" dirty="0">
                          <a:effectLst/>
                        </a:rPr>
                        <a:t>2</a:t>
                      </a:r>
                      <a:r>
                        <a:rPr lang="nl-NL" sz="1400" kern="100" dirty="0">
                          <a:effectLst/>
                        </a:rPr>
                        <a:t>O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1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HZ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27178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979543890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833120">
                        <a:tabLst>
                          <a:tab pos="1042670" algn="l"/>
                        </a:tabLst>
                      </a:pPr>
                      <a:r>
                        <a:rPr lang="nl-NL" sz="1400" kern="100">
                          <a:effectLst/>
                        </a:rPr>
                        <a:t>MZ</a:t>
                      </a:r>
                      <a:r>
                        <a:rPr lang="nl-NL" sz="1400" kern="100" spc="10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+</a:t>
                      </a:r>
                      <a:r>
                        <a:rPr lang="nl-NL" sz="1400" kern="100" spc="10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HZ'</a:t>
                      </a:r>
                      <a:r>
                        <a:rPr lang="nl-NL" sz="1400" kern="100" spc="1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---&gt;</a:t>
                      </a:r>
                      <a:r>
                        <a:rPr lang="nl-NL" sz="1400" kern="100" spc="10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MZ'</a:t>
                      </a:r>
                      <a:r>
                        <a:rPr lang="nl-NL" sz="1400" kern="100" spc="10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+ HZ</a:t>
                      </a:r>
                      <a:r>
                        <a:rPr lang="nl-NL" sz="1400" kern="100" spc="-270">
                          <a:effectLst/>
                        </a:rPr>
                        <a:t>	</a:t>
                      </a:r>
                      <a:endParaRPr lang="nl-BE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83312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716010126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1784350"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M</a:t>
                      </a:r>
                      <a:r>
                        <a:rPr lang="nl-NL" sz="1400" kern="100" spc="-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 </a:t>
                      </a:r>
                      <a:r>
                        <a:rPr lang="nl-NL" sz="1400" kern="100" dirty="0" err="1">
                          <a:effectLst/>
                        </a:rPr>
                        <a:t>nM</a:t>
                      </a:r>
                      <a:r>
                        <a:rPr lang="nl-NL" sz="1400" kern="100" spc="-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 MZ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784350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959432633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1373505">
                        <a:tabLst>
                          <a:tab pos="1042670" algn="l"/>
                        </a:tabLst>
                      </a:pPr>
                      <a:r>
                        <a:rPr lang="nl-NL" sz="1400" kern="100">
                          <a:effectLst/>
                        </a:rPr>
                        <a:t>M</a:t>
                      </a:r>
                      <a:r>
                        <a:rPr lang="nl-NL" sz="1400" kern="100" spc="-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+ M'Z</a:t>
                      </a:r>
                      <a:r>
                        <a:rPr lang="nl-NL" sz="1400" kern="100" spc="10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---&gt; MZ</a:t>
                      </a:r>
                      <a:r>
                        <a:rPr lang="nl-NL" sz="1400" kern="100" spc="5">
                          <a:effectLst/>
                        </a:rPr>
                        <a:t> </a:t>
                      </a:r>
                      <a:r>
                        <a:rPr lang="nl-NL" sz="1400" kern="100">
                          <a:effectLst/>
                        </a:rPr>
                        <a:t>+ M'</a:t>
                      </a:r>
                      <a:endParaRPr lang="nl-BE" sz="14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373505"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884859985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473075" indent="-270510"/>
                      <a:r>
                        <a:rPr lang="nl-NL" sz="1400" kern="100" spc="-270" dirty="0">
                          <a:effectLst/>
                        </a:rPr>
                        <a:t> </a:t>
                      </a:r>
                      <a:r>
                        <a:rPr lang="nl-NL" sz="1400" kern="100" dirty="0" err="1">
                          <a:effectLst/>
                        </a:rPr>
                        <a:t>nM</a:t>
                      </a:r>
                      <a:r>
                        <a:rPr lang="nl-NL" sz="1400" kern="100" spc="-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 MZ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MZ' + </a:t>
                      </a:r>
                      <a:r>
                        <a:rPr lang="nl-NL" sz="1400" kern="100" dirty="0" err="1">
                          <a:effectLst/>
                        </a:rPr>
                        <a:t>nM</a:t>
                      </a:r>
                      <a:r>
                        <a:rPr lang="nl-NL" sz="1400" kern="100" dirty="0">
                          <a:effectLst/>
                        </a:rPr>
                        <a:t>'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473075" indent="-270510"/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262017076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>
                        <a:tabLst>
                          <a:tab pos="1042670" algn="l"/>
                        </a:tabLst>
                      </a:pPr>
                      <a:r>
                        <a:rPr lang="nl-NL" sz="1400" kern="100" dirty="0">
                          <a:effectLst/>
                        </a:rPr>
                        <a:t>MZ + M’Z’ </a:t>
                      </a:r>
                      <a:r>
                        <a:rPr lang="nl-NL" sz="1400" kern="1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400" kern="100" dirty="0">
                          <a:effectLst/>
                        </a:rPr>
                        <a:t> MZ’ + M’Z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42670" algn="l"/>
                        </a:tabLst>
                      </a:pPr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2267875047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r>
                        <a:rPr lang="nl-NL" sz="1400" kern="100" dirty="0">
                          <a:effectLst/>
                        </a:rPr>
                        <a:t>MO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10" dirty="0">
                          <a:effectLst/>
                        </a:rPr>
                        <a:t> </a:t>
                      </a:r>
                      <a:r>
                        <a:rPr lang="nl-NL" sz="1400" kern="100" dirty="0" err="1">
                          <a:effectLst/>
                        </a:rPr>
                        <a:t>nMO</a:t>
                      </a:r>
                      <a:r>
                        <a:rPr lang="nl-NL" sz="1400" kern="100" spc="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1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MZ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3194981905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pPr marR="1082040"/>
                      <a:r>
                        <a:rPr lang="nl-NL" sz="1400" kern="100" dirty="0">
                          <a:effectLst/>
                        </a:rPr>
                        <a:t>MO</a:t>
                      </a:r>
                      <a:r>
                        <a:rPr lang="nl-NL" sz="1400" kern="100" spc="-2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-1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HZ</a:t>
                      </a:r>
                      <a:r>
                        <a:rPr lang="nl-NL" sz="1400" kern="100" spc="-1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---&gt;</a:t>
                      </a:r>
                      <a:r>
                        <a:rPr lang="nl-NL" sz="1400" kern="100" spc="-20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MZ</a:t>
                      </a:r>
                      <a:r>
                        <a:rPr lang="nl-NL" sz="1400" kern="100" spc="-1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+</a:t>
                      </a:r>
                      <a:r>
                        <a:rPr lang="nl-NL" sz="1400" kern="100" spc="-15" dirty="0">
                          <a:effectLst/>
                        </a:rPr>
                        <a:t> </a:t>
                      </a:r>
                      <a:r>
                        <a:rPr lang="nl-NL" sz="1400" kern="100" dirty="0">
                          <a:effectLst/>
                        </a:rPr>
                        <a:t>H</a:t>
                      </a:r>
                      <a:r>
                        <a:rPr lang="nl-NL" sz="1400" kern="100" baseline="-25000" dirty="0">
                          <a:effectLst/>
                        </a:rPr>
                        <a:t>2</a:t>
                      </a:r>
                      <a:r>
                        <a:rPr lang="nl-NL" sz="1400" kern="100" dirty="0">
                          <a:effectLst/>
                        </a:rPr>
                        <a:t>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pPr marR="1082040"/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2579683523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r>
                        <a:rPr lang="en-GB" sz="1400" kern="100" dirty="0" err="1">
                          <a:effectLst/>
                        </a:rPr>
                        <a:t>nMO</a:t>
                      </a:r>
                      <a:r>
                        <a:rPr lang="en-GB" sz="1400" kern="100" spc="-65" dirty="0">
                          <a:effectLst/>
                        </a:rPr>
                        <a:t> </a:t>
                      </a:r>
                      <a:r>
                        <a:rPr lang="en-GB" sz="1400" kern="100" dirty="0">
                          <a:effectLst/>
                        </a:rPr>
                        <a:t>+</a:t>
                      </a:r>
                      <a:r>
                        <a:rPr lang="en-GB" sz="1400" kern="100" spc="-50" dirty="0">
                          <a:effectLst/>
                        </a:rPr>
                        <a:t> </a:t>
                      </a:r>
                      <a:r>
                        <a:rPr lang="en-GB" sz="1400" kern="100" dirty="0">
                          <a:effectLst/>
                        </a:rPr>
                        <a:t>MOH</a:t>
                      </a:r>
                      <a:r>
                        <a:rPr lang="en-GB" sz="1400" kern="100" spc="-50" dirty="0">
                          <a:effectLst/>
                        </a:rPr>
                        <a:t> </a:t>
                      </a:r>
                      <a:r>
                        <a:rPr lang="en-GB" sz="1400" kern="100" dirty="0">
                          <a:effectLst/>
                        </a:rPr>
                        <a:t>---&gt;</a:t>
                      </a:r>
                      <a:r>
                        <a:rPr lang="en-GB" sz="1400" kern="100" spc="-55" dirty="0">
                          <a:effectLst/>
                        </a:rPr>
                        <a:t> </a:t>
                      </a:r>
                      <a:r>
                        <a:rPr lang="en-GB" sz="1400" kern="100" dirty="0">
                          <a:effectLst/>
                        </a:rPr>
                        <a:t>MZ</a:t>
                      </a:r>
                      <a:r>
                        <a:rPr lang="en-GB" sz="1400" kern="100" spc="-50" dirty="0">
                          <a:effectLst/>
                        </a:rPr>
                        <a:t> </a:t>
                      </a:r>
                      <a:r>
                        <a:rPr lang="en-GB" sz="1400" kern="100" dirty="0">
                          <a:effectLst/>
                        </a:rPr>
                        <a:t>+</a:t>
                      </a:r>
                      <a:r>
                        <a:rPr lang="en-GB" sz="1400" kern="100" spc="-50" dirty="0">
                          <a:effectLst/>
                        </a:rPr>
                        <a:t> </a:t>
                      </a:r>
                      <a:r>
                        <a:rPr lang="en-GB" sz="1400" kern="100" dirty="0">
                          <a:effectLst/>
                        </a:rPr>
                        <a:t>H</a:t>
                      </a:r>
                      <a:r>
                        <a:rPr lang="en-GB" sz="1400" kern="100" baseline="-25000" dirty="0">
                          <a:effectLst/>
                        </a:rPr>
                        <a:t>2</a:t>
                      </a:r>
                      <a:r>
                        <a:rPr lang="en-GB" sz="1400" kern="100" dirty="0">
                          <a:effectLst/>
                        </a:rPr>
                        <a:t>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2102221362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</a:rPr>
                        <a:t>HZ + MOH </a:t>
                      </a:r>
                      <a:r>
                        <a:rPr lang="en-GB" sz="1400" kern="1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sz="1400" kern="100" dirty="0">
                          <a:effectLst/>
                        </a:rPr>
                        <a:t> MZ + H</a:t>
                      </a:r>
                      <a:r>
                        <a:rPr lang="en-GB" sz="1400" kern="100" baseline="-25000" dirty="0">
                          <a:effectLst/>
                        </a:rPr>
                        <a:t>2</a:t>
                      </a:r>
                      <a:r>
                        <a:rPr lang="en-GB" sz="1400" kern="100" dirty="0">
                          <a:effectLst/>
                        </a:rPr>
                        <a:t>O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1160318222"/>
                  </a:ext>
                </a:extLst>
              </a:tr>
              <a:tr h="236167"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</a:rPr>
                        <a:t>HZ + M </a:t>
                      </a:r>
                      <a:r>
                        <a:rPr lang="en-GB" sz="1400" kern="1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sz="1400" kern="100" dirty="0">
                          <a:effectLst/>
                        </a:rPr>
                        <a:t> MZ + H</a:t>
                      </a:r>
                      <a:r>
                        <a:rPr lang="en-GB" sz="1400" kern="100" baseline="-25000" dirty="0">
                          <a:effectLst/>
                        </a:rPr>
                        <a:t>2</a:t>
                      </a:r>
                      <a:endParaRPr lang="nl-BE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26" marR="58626" marT="0" marB="0"/>
                </a:tc>
                <a:tc>
                  <a:txBody>
                    <a:bodyPr/>
                    <a:lstStyle/>
                    <a:p>
                      <a:r>
                        <a:rPr lang="nl-BE" sz="1400" kern="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58626" marR="58626" marT="0" marB="0"/>
                </a:tc>
                <a:extLst>
                  <a:ext uri="{0D108BD9-81ED-4DB2-BD59-A6C34878D82A}">
                    <a16:rowId xmlns:a16="http://schemas.microsoft.com/office/drawing/2014/main" val="729334513"/>
                  </a:ext>
                </a:extLst>
              </a:tr>
            </a:tbl>
          </a:graphicData>
        </a:graphic>
      </p:graphicFrame>
      <p:pic>
        <p:nvPicPr>
          <p:cNvPr id="7" name="Afbeelding 6">
            <a:extLst>
              <a:ext uri="{FF2B5EF4-FFF2-40B4-BE49-F238E27FC236}">
                <a16:creationId xmlns:a16="http://schemas.microsoft.com/office/drawing/2014/main" id="{81D6DD87-EAED-8DA5-862F-5BB22BEBE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526" y="-264184"/>
            <a:ext cx="5989786" cy="342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251</Words>
  <Application>Microsoft Office PowerPoint</Application>
  <PresentationFormat>Breedbeeld</PresentationFormat>
  <Paragraphs>98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</vt:vector>
  </TitlesOfParts>
  <Company>UC Leuven-Limburg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Filip Poncelet</dc:creator>
  <cp:lastModifiedBy>Filip Poncelet</cp:lastModifiedBy>
  <cp:revision>3</cp:revision>
  <dcterms:created xsi:type="dcterms:W3CDTF">2025-01-13T09:12:33Z</dcterms:created>
  <dcterms:modified xsi:type="dcterms:W3CDTF">2025-01-15T14:40:17Z</dcterms:modified>
</cp:coreProperties>
</file>