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95" r:id="rId2"/>
    <p:sldId id="1547" r:id="rId3"/>
    <p:sldId id="1496" r:id="rId4"/>
    <p:sldId id="1548" r:id="rId5"/>
    <p:sldId id="1549" r:id="rId6"/>
    <p:sldId id="1550" r:id="rId7"/>
    <p:sldId id="1551" r:id="rId8"/>
    <p:sldId id="1552" r:id="rId9"/>
    <p:sldId id="1553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4B612-2CC9-F29C-0EA8-45EDEAD02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D3E97F-D582-229E-A322-3D9418912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96B602-69F7-A211-28FC-DDDF60B62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D4172E-A192-8BFC-95FA-D7BFCD5D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B06ACC-754B-87E2-71BD-AF2D47C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507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107C4-28E6-4551-5574-65B31961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67747F-8F6B-0237-2E96-234CD1BFB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7B5948-5E89-7CF8-D904-D89365A1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B0B4D8-0DE7-297C-8475-9679D3DC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FDAE4-B2FD-8EB0-F556-E2F8D55F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565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F4037D2-FE65-3A6D-23F7-61A34E01B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AE872E-5EF2-6E5B-71B5-320E943B4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37EF56-C5D5-073B-DF02-835C5725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50BE9B-248D-1266-9946-8A9C9C82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6FACF2-98F6-E411-2655-0E2B8AA2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84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528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B1FF4-2587-23A0-8DCD-93BF901C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9E013E-FAF5-AC3E-1165-0A7B6C5CE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6AD554-34CF-AAE7-F837-E967C12E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FCF54B-B265-5FDA-216F-E33F5540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477F60-8E68-E2A2-FAF8-613636A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506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3E219-6B80-E537-51EF-3BB7D329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6AE8D2-BC55-AA80-6030-43354E8FC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42870C-AE3B-5A82-D2AC-995D916F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BC57E5-7D31-607C-7DF6-584CE165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953077-2A75-129B-0D56-DD4C662A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38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5151A-E714-4AE7-67A5-CB0BC68C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2F138-BFB4-1854-7020-5734F8193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157267-5D85-8B17-0DD6-7F03384E2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AB98FC-788D-AD04-BACB-19D0602A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2544F0-C232-5346-093C-D4F75097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7EEA3F-3CEA-942D-7C1C-3F8EBE42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520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514BE-C1E8-9CB4-B0E6-3D9FBFA9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0DCEC1-9A6C-E4A0-1F77-5B0BDC04C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35E768-BA85-EF56-CBD8-C565D1BA8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809E56F-6443-695D-9223-F73BBC1CD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8B34C4-7A36-99CE-5F6A-B0C04D155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E5CF44-9E35-39FC-802A-89C272C7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36A27A-318D-3B0D-6A14-214C0A21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3CBCB5-BDE1-18AA-51F1-BD9B2031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55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9B82B-F820-DDFA-3107-338D5A1C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E5CF40-2821-64D0-CFEC-813BB914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A33C69-B3A6-83EB-1DCB-1427E946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C36C0D-69D2-31B2-F8E0-DBE9E5C6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042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29F62B-3D0C-1B45-D8DE-EDA70E4C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30D5F1-CDB8-9426-61ED-C77657BB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3A32E1-FC78-6174-3B4E-0499A2DA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2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A35EE-C1D5-11C5-D2AE-3D9D429B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42E3D2-C049-DB63-262B-B6D6A658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8A7667-F332-B8F2-11E2-0164E8F6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71FD06-8DE1-705C-5E3B-05B69C82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8A66C6-A91D-4F27-E885-52347836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6F0FA5-BEC5-CC15-832A-4E2B04F7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19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349DB-8EF6-625B-B28D-9424A440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3867A2-EDBD-19C0-C5B5-B3B154526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672F72-24B0-9A45-9C24-DF40B54C5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AB9BD6-5A38-D105-E66A-AF673950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60B1C7-FE5F-FB19-A995-38013F14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2921A3-9F70-B1FD-8706-EFECB2E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935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4D5B3C-E234-5A89-DFC5-AC64DBCD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29079E-E551-5F8D-2CAB-240589A05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7A2EC9-B3C4-4953-8878-F6FF0E8E8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B4888C-5F2A-4DA2-B56A-E6CBC42478D2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2E932D-32AB-5DA7-007C-D28CECD0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D596E4-071C-024A-F6B8-DB5019474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DB2EFC-FFF4-4518-B2C4-0BF9B6A3F3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553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virtual-labs-ph-scale-and-meter-calibration/id1095437292" TargetMode="External"/><Relationship Id="rId2" Type="http://schemas.openxmlformats.org/officeDocument/2006/relationships/hyperlink" Target="https://apps.apple.com/dk/developer/sunil-christian/id1474217212?see-all=i-phonei-pad-app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rpalermo.com/virtual-lab-acid-base-inquiry.html" TargetMode="External"/><Relationship Id="rId4" Type="http://schemas.openxmlformats.org/officeDocument/2006/relationships/hyperlink" Target="https://vlab.amrita.edu/index.php?sub=2&amp;brch=193&amp;sim=352&amp;cnt=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s.apple.com/us/app/virtual-labs-ph-scale-and-meter-calibration/id109543729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apps.apple.com/dk/developer/sunil-christian/id1474217212?see-all=i-phonei-pad-app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lab.amrita.edu/index.php?sub=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mrita.olabs.edu.in/?sub=7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chemeClr val="bg2">
                    <a:lumMod val="50000"/>
                  </a:schemeClr>
                </a:solidFill>
              </a:rPr>
              <a:t>Virtual Lab op </a:t>
            </a:r>
            <a:r>
              <a:rPr lang="nl-BE" altLang="nl-BE" dirty="0" err="1">
                <a:solidFill>
                  <a:schemeClr val="bg2">
                    <a:lumMod val="50000"/>
                  </a:schemeClr>
                </a:solidFill>
              </a:rPr>
              <a:t>ipad</a:t>
            </a:r>
            <a:r>
              <a:rPr lang="nl-BE" altLang="nl-BE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nl-BE" altLang="nl-BE" dirty="0" err="1">
                <a:solidFill>
                  <a:schemeClr val="bg2">
                    <a:lumMod val="50000"/>
                  </a:schemeClr>
                </a:solidFill>
              </a:rPr>
              <a:t>sven</a:t>
            </a:r>
            <a:endParaRPr lang="nl-BE" altLang="nl-B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A6E5D6A-8E49-8247-4A62-46CF875F3717}"/>
              </a:ext>
            </a:extLst>
          </p:cNvPr>
          <p:cNvSpPr txBox="1"/>
          <p:nvPr/>
        </p:nvSpPr>
        <p:spPr>
          <a:xfrm>
            <a:off x="2806382" y="156107"/>
            <a:ext cx="6101860" cy="285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Virtual labs via </a:t>
            </a:r>
            <a:r>
              <a:rPr lang="en-GB" sz="1800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ipad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www.ajaxmediatech.com - iPad (apple.com)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sunil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christian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- iPad &amp; iPhone (apple.com)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Virtuele labs: pH-schaal en meterkalibratie in de App Store (apple.com)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Acid Base Titration (Simulator) : Inorganic Chemistry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 err="1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virtueel</a:t>
            </a: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lab: Acid Base Inquiry - Mr. Palermo's Flipped Chemistry Classroom (mrpalermo.com)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0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AD0FDF7-E1DB-D1F8-705A-E9217CE273A2}"/>
              </a:ext>
            </a:extLst>
          </p:cNvPr>
          <p:cNvSpPr txBox="1"/>
          <p:nvPr/>
        </p:nvSpPr>
        <p:spPr>
          <a:xfrm>
            <a:off x="167801" y="253190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https://apps.apple.com/us/app/virtual-labs-ph-scale-and-meter-calibration/id1095437292</a:t>
            </a:r>
            <a:r>
              <a:rPr lang="nl-BE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D04D0D-6CB6-E5AE-1972-9FB049AC2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94"/>
            <a:ext cx="6094378" cy="200070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507FB64-1BC4-AC83-AF31-34339A7BA630}"/>
              </a:ext>
            </a:extLst>
          </p:cNvPr>
          <p:cNvSpPr txBox="1"/>
          <p:nvPr/>
        </p:nvSpPr>
        <p:spPr>
          <a:xfrm>
            <a:off x="6977164" y="3105834"/>
            <a:ext cx="3820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https://apps.apple.com/dk/developer/sunil-christian/id1474217212?see-all=i-phonei-pad-apps</a:t>
            </a:r>
            <a:r>
              <a:rPr lang="nl-BE" dirty="0"/>
              <a:t>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77F70D3-2455-818A-2335-E409C774D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128" y="657394"/>
            <a:ext cx="3991574" cy="16877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73C6E0-99D2-68A7-8443-EE33F65B5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175" y="4082290"/>
            <a:ext cx="4409080" cy="25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F6D5EA5-F345-D728-9141-30CA2609C416}"/>
              </a:ext>
            </a:extLst>
          </p:cNvPr>
          <p:cNvSpPr txBox="1"/>
          <p:nvPr/>
        </p:nvSpPr>
        <p:spPr>
          <a:xfrm>
            <a:off x="465174" y="639081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Chemical Sciences : </a:t>
            </a:r>
            <a:r>
              <a:rPr lang="nl-BE" dirty="0" err="1">
                <a:hlinkClick r:id="rId2"/>
              </a:rPr>
              <a:t>Amrita</a:t>
            </a:r>
            <a:r>
              <a:rPr lang="nl-BE" dirty="0">
                <a:hlinkClick r:id="rId2"/>
              </a:rPr>
              <a:t> </a:t>
            </a:r>
            <a:r>
              <a:rPr lang="nl-BE" dirty="0" err="1">
                <a:hlinkClick r:id="rId2"/>
              </a:rPr>
              <a:t>Vishwa</a:t>
            </a:r>
            <a:r>
              <a:rPr lang="nl-BE" dirty="0">
                <a:hlinkClick r:id="rId2"/>
              </a:rPr>
              <a:t> </a:t>
            </a:r>
            <a:r>
              <a:rPr lang="nl-BE" dirty="0" err="1">
                <a:hlinkClick r:id="rId2"/>
              </a:rPr>
              <a:t>Vidyapeetham</a:t>
            </a:r>
            <a:r>
              <a:rPr lang="nl-BE" dirty="0">
                <a:hlinkClick r:id="rId2"/>
              </a:rPr>
              <a:t> Virtual Lab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3FEC8A-4639-4A3C-7798-6D834F2F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800" y="1082176"/>
            <a:ext cx="5966977" cy="9297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41374FD-AD6A-225E-8927-23E742014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2" y="2155405"/>
            <a:ext cx="5966977" cy="42289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C842B5-C199-5780-6F3D-A6CDA4848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442" y="2328454"/>
            <a:ext cx="5966978" cy="34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1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6546A8D7-818D-8140-833D-2A4722E222F1}"/>
              </a:ext>
            </a:extLst>
          </p:cNvPr>
          <p:cNvSpPr txBox="1"/>
          <p:nvPr/>
        </p:nvSpPr>
        <p:spPr>
          <a:xfrm>
            <a:off x="1422105" y="53303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amrita.olabs.edu.in/?sub=73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D1049AE-2CB9-49C3-3B17-6067AF20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13" y="-110251"/>
            <a:ext cx="6835732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4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37C497D-4A32-B690-3660-D84D479C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92" y="929423"/>
            <a:ext cx="6866215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BAA0327-EB88-6134-2C89-79A25C44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94" y="0"/>
            <a:ext cx="6637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9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BDBA47E-6BDB-D216-F587-CEA6F3EA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05" y="944664"/>
            <a:ext cx="6561389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BC033E8-BBA2-0817-0B75-77D14DB8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86" y="250465"/>
            <a:ext cx="10402573" cy="68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829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128</Words>
  <Application>Microsoft Office PowerPoint</Application>
  <PresentationFormat>Breedbeeld</PresentationFormat>
  <Paragraphs>10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Kantoorthema</vt:lpstr>
      <vt:lpstr>Virtual Lab op ipad: sven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3</cp:revision>
  <dcterms:created xsi:type="dcterms:W3CDTF">2024-10-16T08:43:53Z</dcterms:created>
  <dcterms:modified xsi:type="dcterms:W3CDTF">2024-10-17T08:39:50Z</dcterms:modified>
</cp:coreProperties>
</file>