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1" r:id="rId2"/>
    <p:sldId id="1492" r:id="rId3"/>
    <p:sldId id="1520" r:id="rId4"/>
    <p:sldId id="1521" r:id="rId5"/>
    <p:sldId id="1522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DD0BD-E69F-94D7-B820-CF665C896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61D0D8-8E67-41A9-9E73-6E3A90DCA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516B9-BF4A-D1F4-105A-0F4421B1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A1F2D-1E4F-45E2-709E-9CC1F45C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089147-6224-6312-FA58-3C1542B8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0636A-C9D5-64D0-379F-B700CEF9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B083B9-F048-33C5-0D61-D166E70F8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60C110-60E7-E900-0529-788C019A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501ECB-94E5-EEC2-20B6-5F1F5AA7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F9BF47-3A7C-5A1F-E559-14F144C1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480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71C359-D5DE-04BE-F56B-164D39202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54B74F-F019-A23B-5F2F-B88235F2C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08A00E-51F6-DA62-71CF-9949E9BA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D0A819-6380-8B10-5D52-28070535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07677A-5793-8A8C-8839-13B2558F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557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913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5A732-D7B2-69CF-517C-507CF202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CEDAD-3271-A1D7-9586-D0B79B6B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2FFC8A-B315-904C-DCA8-8F69AC2A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CD0159-F3A6-68CA-C295-C18E1D09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CEAD5-FF25-32D3-73C0-2FDF9233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7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CF515-7D31-138C-1CC6-CA8A448E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615F39-B162-8471-C302-86F6A098C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C6535E-208A-1D1A-3DE3-5A71FD22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CC4BF2-6A29-76E8-7B1D-9F597968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2B607-D544-F8BA-0F83-1D95F424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64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50082-7F4D-4F09-447C-1524241C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51C742-8095-3590-29B7-F14FB8F55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BD7B51-FB20-E9E1-7EA4-7F3C4C9F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C06638-6B99-B2C6-543B-552687D3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59C6D8-EFA7-87F5-4746-567BAB07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E43745-C88D-C442-F280-919776AB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766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E5094-BFB7-3D3F-0660-C3BF884C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4ACB03-F6E1-6B3D-F653-50AFD853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8F634C-DEAA-3A53-F850-55BC83502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2F326B-48AA-52DB-83D5-6BF8442B0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35BAE0-931A-DA10-7A59-E5D73AF10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3179D4-12D1-7D4D-A632-4F95BC63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F64159-0783-53F3-648B-D8D01892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DF98B12-B3F7-3B3E-0CE5-BE6FA274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10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9D98-11A4-6E51-D980-91EA7589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1C31AF-640B-5DF4-FB6F-EB7520F9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76A0E2-D166-E954-3436-53170481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D219C1-02EF-A24F-B864-8E9E8E85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41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9D2E79-FC46-C1C2-A0F9-4CF1E0AA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FEF6BB-698C-3A3C-5100-8086A51B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8D95AD-0F24-C16C-3F13-3C71557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61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A8395-2FF5-5C76-66A1-540FE438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54531C-E91A-4FA3-3899-BDC237D2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6FB6A8-9780-E6B5-B380-49C146EA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D29413-2577-59F0-FDF3-8F60B132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A71AF7-1F8D-9D56-3C5A-0D1E6BD1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CA0A77-278A-CC6D-6396-A92728C7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67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DEC7-7A69-F872-3C4A-388552F9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F1250F-DB42-CD65-61B7-50E73FF7A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D36DF6-BC7E-7AC6-DFBF-29DC45243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68DDFD-4CDD-98BB-0AAA-E379B4C6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AEACA9-3E2D-83BE-6B17-E9FE8486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9B44B3-88C9-ECE6-A5D2-8739A000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86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9B1613-2A28-CB00-6B86-70D1D3DE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0D517A-2F90-AD1B-2D10-4FAF6F40E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DAD2B4-E3B4-6027-0257-D6EA34172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A482D-57E6-42B5-8526-5D3AB5D213DB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2BDC9A-CC09-2E6F-A4BD-96F5C16FA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DC5BEB-CC6F-2DDF-203D-228A6FB40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58AC2A-7CAB-4ACA-A688-013CDAA49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6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-lab.gw.utwente.nl/production/bond/build/bond.html?previe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bxchang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/pathway/lx-pathway:b2cd0ddb-06d8-4e98-8092-7f739ddaff9e?source=/library/clusters/lx-cluster:ChemistryResourc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92D050"/>
                </a:solidFill>
              </a:rPr>
              <a:t>Virtueel labo : reacties anorganische stoffen: </a:t>
            </a:r>
            <a:r>
              <a:rPr lang="nl-BE" altLang="nl-BE" dirty="0" err="1">
                <a:solidFill>
                  <a:srgbClr val="92D050"/>
                </a:solidFill>
              </a:rPr>
              <a:t>janiek</a:t>
            </a:r>
            <a:endParaRPr lang="nl-BE" altLang="nl-BE" dirty="0">
              <a:solidFill>
                <a:srgbClr val="92D05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3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9E0CC45-5026-A45A-6B13-44A246B00FA3}"/>
              </a:ext>
            </a:extLst>
          </p:cNvPr>
          <p:cNvSpPr txBox="1"/>
          <p:nvPr/>
        </p:nvSpPr>
        <p:spPr>
          <a:xfrm>
            <a:off x="1135817" y="5278898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https://go-lab.gw.utwente.nl/production/bond/build/bond.html?preview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2C406A-BEF8-F8ED-BD75-0B6CEEAE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82" y="-1"/>
            <a:ext cx="7246927" cy="51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11BCC6F-8799-C097-69A5-FF95DC22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" y="0"/>
            <a:ext cx="6903090" cy="27219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F4FC04-5BCF-37A5-6030-6ED9472B1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21" y="3050821"/>
            <a:ext cx="6291043" cy="3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35B737-988E-2EC8-2AE3-283A2023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90" y="467267"/>
            <a:ext cx="1585097" cy="7773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93CBD71-6A37-C565-64B0-AD2E4AAB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62" y="293922"/>
            <a:ext cx="8888065" cy="350568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E8D5F8D-F235-1AE1-B575-803124E9E53A}"/>
              </a:ext>
            </a:extLst>
          </p:cNvPr>
          <p:cNvSpPr txBox="1"/>
          <p:nvPr/>
        </p:nvSpPr>
        <p:spPr>
          <a:xfrm>
            <a:off x="295054" y="1646227"/>
            <a:ext cx="2490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LabXchange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09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9FDD1C9-1AB7-9020-27A0-5D3C7A03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917336"/>
            <a:ext cx="6043184" cy="585266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B7A84FB-FD01-D860-1396-CCE89DDEDD5D}"/>
              </a:ext>
            </a:extLst>
          </p:cNvPr>
          <p:cNvSpPr txBox="1"/>
          <p:nvPr/>
        </p:nvSpPr>
        <p:spPr>
          <a:xfrm>
            <a:off x="1932929" y="24595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Chemical Bonding - Pad - </a:t>
            </a:r>
            <a:r>
              <a:rPr lang="nl-BE" dirty="0" err="1">
                <a:hlinkClick r:id="rId3"/>
              </a:rPr>
              <a:t>LabXchange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E77F7D-930A-A296-3FA5-26CFCBC71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17336"/>
            <a:ext cx="5921253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08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36</Words>
  <Application>Microsoft Office PowerPoint</Application>
  <PresentationFormat>Breedbeeld</PresentationFormat>
  <Paragraphs>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Virtueel labo : reacties anorganische stoffen: janiek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2024-10-14T06:12:08Z</dcterms:created>
  <dcterms:modified xsi:type="dcterms:W3CDTF">2024-10-14T09:40:05Z</dcterms:modified>
</cp:coreProperties>
</file>