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2" r:id="rId2"/>
    <p:sldId id="1521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F10D9-D0F6-CE59-9712-CF120C268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398E98-4C99-D97F-856C-4B09A176C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4B5E37-0378-832D-FC95-CF999898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7604E7-CBF5-B4AB-FBB2-4801E88A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027FD0-0796-07BF-2501-6A4650C1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58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CE461-BCE6-3C89-87B6-75A77240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AE087A-4F95-7131-CD97-0E094616E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C2640-D2DF-C9B1-29E5-F259C34C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0B4ED9-0328-6C89-3944-EAD2D168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CFC1B-E4C0-1964-8CDE-7A9E927B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95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A34426-2919-F63D-ADAA-B9E35443E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487EF1-8A6A-67DF-E07D-95D9721E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D5335C-8FC6-D13B-0A09-729A25AE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3FD61A-3835-5796-4E31-1DDF9A5D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1A116-53E0-1B48-26C3-789771F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84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70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D162C-8FFF-5ADF-7708-544C953F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4CD11E-A0AF-FD1C-AF4F-4EBBF759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9A4258-7668-5CA0-C256-046D63C6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43776C-CCE5-E88A-07E4-CFF02411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E6258B-C795-6361-4432-8B950765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5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C967C-2B5A-2370-B944-D2FDA929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313A56-CCF9-3709-7CDE-23C4D1BE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2840C9-EA95-2C09-1112-12B3E28D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0376E2-B687-5732-C6C6-7864E9AF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888447-8DF5-7A77-9C94-687A7569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483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73104-F7CD-7C72-4C14-17BC3C9D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5F7900-99EE-D0A6-06D9-156157F02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2E94E7-5B96-754E-91AF-4B13D483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F2B02D-6748-E6CF-3F09-2C0ED46B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FC0E5B-B142-49EC-956A-47A1D044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08738E-8F31-30DA-B9A1-1D3197FD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3DF65-B683-25E1-EB74-709CA9C5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2F398B-5833-A5A4-68F9-91B640181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B7EEC1-AE4E-FECB-9FB5-D22E09C97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1C2D36-55A3-10D8-80D1-3CBB9F87B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835AFA-7AF2-BD91-C9D3-E7AE34B40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9B228D-EC72-FD2F-D516-2B0B1E40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6EBC3BB-7AA4-CC69-F3DD-350D85FC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213D43-D816-AC03-49AE-9925AB02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216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AD22E-9BD4-3C2A-2DBC-192758DF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C92337-FF45-9AC4-492C-C7FB74CC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0D89C0-0BA6-94F8-39EF-8E80C9F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E0BF50-E2EA-0D81-2679-A24AE3D1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3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D139A0-3A07-D937-CAE9-C80292F6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035C81-EF92-FB95-8509-865568C9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792265-8DD4-7931-78AB-28153727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7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35BA6-D6DD-4CD3-C2CC-DB8729EA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A1E66-F322-D423-5D96-E99F8EBD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6FD84D-6579-F7AD-9044-22D7A09E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C96FD8-2B5F-6689-8A1B-76029D4C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B246F6-6F1A-6B24-5358-B45C3846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D5EBFC-AB1D-A803-DBEB-791530DA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4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4899B-E574-887A-5B36-DC0149AE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8459F2-F4E6-5D19-020A-7479F3BB4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78E65E-EE34-4D3D-49C3-2B76CD57E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B7FF43-822A-DFBE-F1C4-BFD50BE6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87EA7C-E392-E36B-79A7-C9E47E45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6DD71-0D1D-0227-E1AA-FCA376A3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9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3A590F2-F152-AA17-032E-46984489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A85D20-858F-0086-2F25-FF9AA04F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39F72A-77CB-9362-9CF0-692590379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D1E998-E5A4-43FD-A96E-084174DBE2F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A4FD99-5C59-1998-1845-AB8BD6AFE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4A7047-0318-F98F-6363-81CDF0577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0C1DB-4C83-405E-BCC9-9F17C83CE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4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schaak-er-oplo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92D050"/>
                </a:solidFill>
              </a:rPr>
              <a:t>Eigenschappen stoffen: schaken</a:t>
            </a:r>
            <a:br>
              <a:rPr lang="nl-BE" altLang="nl-BE" dirty="0">
                <a:solidFill>
                  <a:srgbClr val="92D050"/>
                </a:solidFill>
              </a:rPr>
            </a:br>
            <a:r>
              <a:rPr lang="nl-BE" altLang="nl-BE" dirty="0">
                <a:solidFill>
                  <a:srgbClr val="92D050"/>
                </a:solidFill>
              </a:rPr>
              <a:t>Oplosbaarheidstabel inoefenen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2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D90503-177C-885C-78D0-AF6A4913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3" y="0"/>
            <a:ext cx="4580017" cy="65232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9C4E657-68F2-5DC1-D8E4-3142CC78BC72}"/>
              </a:ext>
            </a:extLst>
          </p:cNvPr>
          <p:cNvSpPr txBox="1"/>
          <p:nvPr/>
        </p:nvSpPr>
        <p:spPr>
          <a:xfrm>
            <a:off x="6706486" y="1850917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SCHAAK ER OP LOS</a:t>
            </a:r>
          </a:p>
          <a:p>
            <a:r>
              <a:rPr lang="nl-BE" dirty="0"/>
              <a:t>Met behulp van een soort dambord wordt het </a:t>
            </a:r>
          </a:p>
          <a:p>
            <a:r>
              <a:rPr lang="nl-BE" dirty="0"/>
              <a:t>gebruik van de oplosbaarheidstabel ingeoefend.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BA68EF2-4FBA-7040-E192-DFA03CB36C41}"/>
              </a:ext>
            </a:extLst>
          </p:cNvPr>
          <p:cNvSpPr txBox="1"/>
          <p:nvPr/>
        </p:nvSpPr>
        <p:spPr>
          <a:xfrm>
            <a:off x="6273210" y="3538103"/>
            <a:ext cx="3930967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http://chemieleerkracht.blackbox.website/index.php/schaak-er-oplos/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529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Breedbeeld</PresentationFormat>
  <Paragraphs>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Eigenschappen stoffen: schaken Oplosbaarheidstabel inoefenen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2024-10-16T08:13:23Z</dcterms:created>
  <dcterms:modified xsi:type="dcterms:W3CDTF">2024-10-16T10:03:54Z</dcterms:modified>
</cp:coreProperties>
</file>