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17" r:id="rId5"/>
    <p:sldId id="309" r:id="rId6"/>
    <p:sldId id="318" r:id="rId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14515AFE-66CB-4841-94EB-8C86EA06D168}" type="datetime1">
              <a:rPr lang="nl-NL" smtClean="0"/>
              <a:t>15-10-2024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49E357A0-8177-46BC-BFCE-19D99E3453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fld id="{415F8323-8943-4EA6-A82E-3F87F0E55AAE}" type="datetime1">
              <a:rPr lang="nl-NL" smtClean="0"/>
              <a:pPr/>
              <a:t>15-10-2024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7C366290-4595-5745-A50F-D5EC13BAC60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7C366290-4595-5745-A50F-D5EC13BAC604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7C366290-4595-5745-A50F-D5EC13BAC604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7C366290-4595-5745-A50F-D5EC13BAC604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152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nl-NL" sz="48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wee inhou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Vrije vorm: Vorm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nl-NL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nl-NL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tabel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op het pictogram als u een tabel wilt toevoegen</a:t>
            </a:r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nl-NL" sz="48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nl-NL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nl-NL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nl-NL" sz="2400" cap="all" baseline="0"/>
            </a:lvl1pPr>
            <a:lvl2pPr marL="457200" indent="0" algn="r">
              <a:buNone/>
              <a:defRPr lang="nl-NL" sz="1800">
                <a:latin typeface="+mj-lt"/>
              </a:defRPr>
            </a:lvl2pPr>
            <a:lvl3pPr marL="914400" indent="0" algn="r">
              <a:buNone/>
              <a:defRPr lang="nl-NL"/>
            </a:lvl3pPr>
            <a:lvl4pPr marL="1371600" indent="0" algn="r">
              <a:buNone/>
              <a:defRPr lang="nl-NL"/>
            </a:lvl4pPr>
            <a:lvl5pPr marL="1828800" indent="0" algn="r">
              <a:buNone/>
              <a:defRPr lang="nl-NL"/>
            </a:lvl5pPr>
          </a:lstStyle>
          <a:p>
            <a:pPr lvl="0" rtl="0"/>
            <a:r>
              <a:rPr lang="nl-NL" dirty="0"/>
              <a:t>Klik om tekst toe te voegen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nl-NL" sz="48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nl-NL" sz="18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nl-NL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nl-NL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nl-NL" sz="2400" b="0" cap="all" baseline="0"/>
            </a:lvl1pPr>
            <a:lvl2pPr>
              <a:defRPr lang="nl-NL" sz="2400"/>
            </a:lvl2pPr>
            <a:lvl3pPr>
              <a:defRPr lang="nl-NL" sz="2400"/>
            </a:lvl3pPr>
            <a:lvl4pPr>
              <a:defRPr lang="nl-NL" sz="2400"/>
            </a:lvl4pPr>
            <a:lvl5pPr>
              <a:defRPr lang="nl-NL" sz="24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nl-NL" sz="2000"/>
            </a:lvl1pPr>
            <a:lvl2pPr>
              <a:defRPr lang="nl-NL" sz="1800"/>
            </a:lvl2pPr>
            <a:lvl3pPr>
              <a:defRPr lang="nl-NL" sz="1600"/>
            </a:lvl3pPr>
            <a:lvl4pPr>
              <a:defRPr lang="nl-NL" sz="1400"/>
            </a:lvl4pPr>
            <a:lvl5pPr>
              <a:defRPr lang="nl-NL" sz="14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Vrije vorm: Vorm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nl-NL" sz="4800" cap="none" baseline="0">
                <a:latin typeface="+mj-lt"/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2400" cap="all" baseline="0"/>
            </a:lvl1pPr>
          </a:lstStyle>
          <a:p>
            <a:pPr lvl="0" rtl="0"/>
            <a:r>
              <a:rPr lang="nl-NL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Vrije v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inhou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1" name="Vrije v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nl-NL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nl-NL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nl-NL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nl-NL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inhoud en afbeel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nl-NL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nl-NL" sz="20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nl-NL" sz="2000"/>
            </a:lvl1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4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4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defPPr>
              <a:defRPr lang="nl-NL"/>
            </a:defPPr>
          </a:lstStyle>
          <a:p>
            <a:pPr rtl="0"/>
            <a:r>
              <a:rPr lang="nl-NL" dirty="0"/>
              <a:t>Interactive Chemistry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0480"/>
            <a:ext cx="7534656" cy="91440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Matchmaker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2800" dirty="0"/>
              <a:t>De leerlingen kunnen in de bonding arena verschillende zouten maken.</a:t>
            </a:r>
          </a:p>
          <a:p>
            <a:pPr rtl="0"/>
            <a:r>
              <a:rPr lang="nl-NL" sz="2800" dirty="0"/>
              <a:t>Je kunt hiermee weer aantonen dat de som van de ladingen 0 moet zijn.</a:t>
            </a:r>
          </a:p>
          <a:p>
            <a:pPr rtl="0"/>
            <a:r>
              <a:rPr lang="nl-NL" sz="2800" dirty="0"/>
              <a:t>Gebruiken bij </a:t>
            </a:r>
            <a:r>
              <a:rPr lang="nl-NL" sz="2800" dirty="0" err="1"/>
              <a:t>ionbindingen</a:t>
            </a:r>
            <a:r>
              <a:rPr lang="nl-NL" sz="2800" dirty="0"/>
              <a:t>.</a:t>
            </a:r>
          </a:p>
          <a:p>
            <a:pPr marL="0" indent="0" rtl="0">
              <a:buNone/>
            </a:pP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pPr rtl="0"/>
              <a:t>2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CC7045-F2B9-1EE2-12B1-F16A35B2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5" t="4114" r="1720" b="2277"/>
          <a:stretch/>
        </p:blipFill>
        <p:spPr>
          <a:xfrm>
            <a:off x="6400800" y="3429000"/>
            <a:ext cx="6037007" cy="335657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0480"/>
            <a:ext cx="7534656" cy="91440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 err="1"/>
              <a:t>IonicReactions</a:t>
            </a:r>
            <a:endParaRPr lang="nl-NL" sz="4000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52299"/>
            <a:ext cx="7150608" cy="33565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2800" dirty="0"/>
              <a:t>Gebruik bij neerslagreacties.</a:t>
            </a:r>
          </a:p>
          <a:p>
            <a:pPr rtl="0"/>
            <a:r>
              <a:rPr lang="nl-NL" sz="2800" dirty="0"/>
              <a:t>Aantonen welke stoffen gevormd worden en neerslaan.</a:t>
            </a:r>
          </a:p>
          <a:p>
            <a:pPr rtl="0"/>
            <a:r>
              <a:rPr lang="nl-NL" sz="2800" dirty="0"/>
              <a:t>Aantonen aan de leerlingen dat de </a:t>
            </a:r>
          </a:p>
          <a:p>
            <a:pPr marL="0" indent="0">
              <a:buNone/>
            </a:pPr>
            <a:r>
              <a:rPr lang="nl-NL" sz="2800" dirty="0"/>
              <a:t>overgebleven stoffen opgelost in </a:t>
            </a:r>
          </a:p>
          <a:p>
            <a:pPr marL="0" indent="0">
              <a:buNone/>
            </a:pPr>
            <a:r>
              <a:rPr lang="nl-NL" sz="2800" dirty="0"/>
              <a:t>de oplossing blijven als ionen.</a:t>
            </a:r>
          </a:p>
          <a:p>
            <a:pPr marL="0" indent="0" rtl="0">
              <a:buNone/>
            </a:pP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8FB4751-880F-D840-AAA9-3A15815CC996}" type="slidenum">
              <a:rPr lang="nl-NL" smtClean="0"/>
              <a:pPr rtl="0"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149714-65E2-9480-A869-E0CBEF28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7" t="4429" r="5242" b="2493"/>
          <a:stretch/>
        </p:blipFill>
        <p:spPr>
          <a:xfrm>
            <a:off x="6381135" y="3317633"/>
            <a:ext cx="6186097" cy="35403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015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583_TF11964407_Win32" id="{622CA278-8D02-483F-98A0-306C4DBBE7E1}" vid="{FD84B2C6-8E49-4724-8501-18728515C8B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{8454DE59-B4F8-4972-BDF0-5B21DB0C5CC2}tf11964407_win32</Template>
  <TotalTime>12</TotalTime>
  <Words>67</Words>
  <Application>Microsoft Office PowerPoint</Application>
  <PresentationFormat>Breedbeeld</PresentationFormat>
  <Paragraphs>16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Gill Sans Nova Light</vt:lpstr>
      <vt:lpstr>Sagona Book</vt:lpstr>
      <vt:lpstr>Aangepast</vt:lpstr>
      <vt:lpstr>Interactive Chemistry</vt:lpstr>
      <vt:lpstr>Matchmaker</vt:lpstr>
      <vt:lpstr>IonicReactions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anouchka vanderhoeven</dc:creator>
  <cp:lastModifiedBy>anouchka vanderhoeven</cp:lastModifiedBy>
  <cp:revision>1</cp:revision>
  <dcterms:created xsi:type="dcterms:W3CDTF">2024-10-15T09:16:02Z</dcterms:created>
  <dcterms:modified xsi:type="dcterms:W3CDTF">2024-10-15T09:28:54Z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