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8" r:id="rId2"/>
    <p:sldId id="47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3C788-54B0-3DDD-2446-E55404970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52FFF0-6571-6F40-5A40-3D5B64150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7C615B-B7B6-C31E-4743-1E94C068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8F960-C6B4-F023-C24A-3F32DF36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41FAA9-7910-AA93-FE3A-A2F5BEC3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56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46F62-0920-7B05-5868-153D1FC1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40536D-4C46-125F-4041-F429D2075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74C726-3586-7A51-6F05-79B4C75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5E1A49-3417-5F46-AE71-C72DA511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A31AF-8FDF-F462-609B-6CF1B8E6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1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EDF4C6-E6B6-04E2-4CB5-E952D0210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D50CC2-5CB4-8DC0-92D9-45946C2D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3E2FE-948A-4F4C-4AFB-988838EC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250398-6717-1DBD-5532-324B7976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AE1ED9-780B-0711-C90E-BA8B8DA0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49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CB3BE2C-5E31-E70E-BDFB-0AFA6DCA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FEF850FD-69E5-C391-DABE-DA46FC7BA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467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83CBB-68D1-F788-73F8-8A0070C4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D0D8F2-062A-8FF1-4DEB-4F70CCE6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B88BF-7E31-F6EC-6B84-E8E8A949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B26281-9E89-18D0-31F8-5A9385AA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12D441-F8B4-951D-1F0E-7BC3FBBD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48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5E2EB-A693-6441-3129-76A72B3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F4076A-A5F5-7C30-7D41-D146DADC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8F770E-8D49-A26B-9447-955FEC5C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BF8B18-7A4C-B14B-39F6-3FB33151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CAC4D-A7AD-A8E2-67DC-E3D80981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60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774AD-829E-A126-846A-633C0921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343E4-58E7-6A35-462D-D478D967B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B4DA90-6231-E756-9425-73945393F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65A197-85C9-046F-3828-C0DDC262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C78EC8-429A-D518-4440-35B336EA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A15EC4-2C94-98F9-A3FC-894AC121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20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12C4E-D50E-83F2-5E67-4C80297B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CF46E5-89C8-4574-B06F-A9BAFBA5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BBAFA9-6A84-605B-C0AE-508EC772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AC2E1F-0849-1FA3-583C-8D3814ECD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35627C-F762-B82C-5042-7F9421526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BFBD1E9-2155-CFA5-B1B1-07AC4594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ED6EFE-5622-972D-D89D-CCCCF1DF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4F64DD-B1DD-36D1-147A-7DDC23ED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4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7259-D55A-2D78-B6DB-999BDEB5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E93E39-63DA-B7AC-81F3-4629A3B8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C60155-9B7D-A30F-BE6A-AD675B34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B6C66-D665-D974-119D-FBC2755D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6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924B96-70C1-62E3-6D3C-FD825D8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77C3C9-30BA-E168-8543-CC6C831C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AA8C0D-555D-EF82-B196-E519A24E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02C4B-A7E1-5231-42DA-35712E9C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23B6A8-0793-0B73-FB01-45BB2D82C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CDCE53-3261-A2A5-CF3B-7420A5FC6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50D0DC-317C-A58F-B211-D66B5DDC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72C13F-68AB-345C-38B9-9C2339DE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7709D3-3D76-9643-A77A-6F0F34F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39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CC107-7DAB-AF29-3E8A-52A45366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3BFEF7-B1D9-0AD7-37B1-E9DA4A566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5E2D6C-67D1-7811-BA4D-640D8EFB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A9B8DB-5CF0-E036-E491-8F9E6E0D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486267-FC62-F8DF-1C07-44724ED4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8F7D29-B6DD-FEBE-1BB3-C22C1F1D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8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31091B-EFA4-D742-97B5-8C6047D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7FA64D-EA04-4724-600E-762D4803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C1019A-30C0-EEFF-B96C-5300B6A2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52B7-0DA5-4CE0-83A1-E52C5E8B2899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441EA4-5411-27DE-563D-893ED47F8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4DE25A-E718-9267-C3C9-EE70F506F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C93F-C65B-48A5-8FEE-E9274D75B2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2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hemieleerkracht.blackbox.website/index.php/escaperoom-chemische-binding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>
            <a:extLst>
              <a:ext uri="{FF2B5EF4-FFF2-40B4-BE49-F238E27FC236}">
                <a16:creationId xmlns:a16="http://schemas.microsoft.com/office/drawing/2014/main" id="{9F159B02-8179-5CC4-2777-DFD307F91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/>
              <a:t>EscapeRoom</a:t>
            </a:r>
            <a:r>
              <a:rPr lang="nl-BE" altLang="nl-BE" dirty="0"/>
              <a:t> Chemische bindingen</a:t>
            </a:r>
          </a:p>
        </p:txBody>
      </p:sp>
      <p:pic>
        <p:nvPicPr>
          <p:cNvPr id="38915" name="Afbeelding 3">
            <a:extLst>
              <a:ext uri="{FF2B5EF4-FFF2-40B4-BE49-F238E27FC236}">
                <a16:creationId xmlns:a16="http://schemas.microsoft.com/office/drawing/2014/main" id="{3A9F9ABC-2043-1183-F63A-68F74C87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Afbeelding 2">
            <a:extLst>
              <a:ext uri="{FF2B5EF4-FFF2-40B4-BE49-F238E27FC236}">
                <a16:creationId xmlns:a16="http://schemas.microsoft.com/office/drawing/2014/main" id="{51F635E2-9BE9-BBBA-5E53-8F597D69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A682F0-917B-465A-4811-A831097611F2}"/>
              </a:ext>
            </a:extLst>
          </p:cNvPr>
          <p:cNvSpPr txBox="1"/>
          <p:nvPr/>
        </p:nvSpPr>
        <p:spPr>
          <a:xfrm>
            <a:off x="2866293" y="5670676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Escaperoom Chemische bindingen — Chemieleerkracht (</a:t>
            </a:r>
            <a:r>
              <a:rPr lang="nl-NL" dirty="0" err="1">
                <a:hlinkClick r:id="rId4"/>
              </a:rPr>
              <a:t>blackbox.website</a:t>
            </a:r>
            <a:r>
              <a:rPr lang="nl-NL" dirty="0">
                <a:hlinkClick r:id="rId4"/>
              </a:rPr>
              <a:t>)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39" y="638461"/>
            <a:ext cx="7076361" cy="28882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48" y="3430895"/>
            <a:ext cx="7369952" cy="32801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3164" y="1480680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prstClr val="black"/>
                </a:solidFill>
              </a:rPr>
              <a:t>Escape Room : Chemische bindingen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99302"/>
            <a:ext cx="4998720" cy="16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72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EscapeRoom Chemische bindingen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VR-lessen van MEL-science</dc:title>
  <dc:creator>marie-jeanne reekmans</dc:creator>
  <cp:lastModifiedBy>Filip Poncelet</cp:lastModifiedBy>
  <cp:revision>7</cp:revision>
  <dcterms:created xsi:type="dcterms:W3CDTF">2023-10-23T08:24:01Z</dcterms:created>
  <dcterms:modified xsi:type="dcterms:W3CDTF">2024-10-07T10:17:42Z</dcterms:modified>
</cp:coreProperties>
</file>