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9" r:id="rId2"/>
    <p:sldId id="295" r:id="rId3"/>
    <p:sldId id="1517" r:id="rId4"/>
    <p:sldId id="1490" r:id="rId5"/>
    <p:sldId id="1518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F6526-82C1-DAA1-B888-DAE82AA3B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46C8A5-7BC0-36F3-5D8A-059940DB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D7EE3-CB30-3D30-FA6C-D508C6C0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2B2F0-BFEE-095C-638C-81B8EB7B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DC560A-9309-95FB-751A-947552FA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894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BAF5B-F106-AFE3-51CF-5017CFDA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19D9B3-B521-2C5B-D204-838A9313A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BA1B42-C2D2-163A-24C7-E11589C8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DF80E4-75D3-3522-AB29-A62A3017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05856E-3022-14D6-C663-1221BA1D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6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E0C2CE-5852-2C49-13A1-D4B918FC9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9B453C-F492-5849-91F0-89B83805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894F6-B76A-4B89-9E91-4D744A03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B2CF46-4955-BA36-800C-4B9A213A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B0427C-0390-D3D3-76CC-9095EA91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99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383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DAE15-0BE7-2D3A-6B51-CED6455C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7CEF0-FE11-DCD6-0965-88645EAF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849056-5412-82FA-9405-A1127B8A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6C263F-186E-6385-B68D-17309BB0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3CD871-7E6E-9372-6E73-059813EF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87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B9536-7F7A-B8A0-B234-9EC3FCB1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0A5EBC-F6A7-8CC5-1198-6F5879FC4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0F4901-00CE-B123-43DB-4562BACA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E2966-0717-440F-6D94-49DF1237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F871D9-6121-4841-31F4-8D371CC1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16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ADE5C-E76B-C8D3-A92E-73CFF0D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05C6CC-CFD6-29EA-B1C2-AA92C5455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9F4842-0C5E-E43B-1F7D-775CCAB76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5B9102-2C0B-C6BB-2D85-651819F5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ED8E59-5D6A-D978-75E8-C47ECC83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64B1C-591F-CD93-7DAB-0169DC50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77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958F1-1B9C-D9CF-B1D0-A86D1C10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0BFDB6-268D-27FE-FDC3-6CA393BA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E4792A-791F-5F5F-221A-4CC9DC16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F0198A-3D5D-27B1-9B7F-D18669508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022051-EFA9-DF45-B50C-CC7376269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2699F2-794A-9AEE-B94D-A4A1ACAB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A134AE1-EE13-CCFC-FBA7-16D2417A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83BD39-A484-4EDD-A701-D1C5C76E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6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4435-D3F9-C503-C24B-F59CFDDC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24576F-5ACA-A6CC-FE28-1ABC9833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7F12FC-03E1-37FB-B6EB-CF6A9A9A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AF1A0C-CE4A-FA08-099F-20B16AC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326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D5AE05-7170-AB42-9B8C-77AA07C7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ADD669-1746-857F-EEB9-D931805A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7A4EC8-EA1F-2BD1-90EC-D06D717C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6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08C7-9CB8-0EF9-68FD-050A69E9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2D228-9DEA-A501-1F89-CD9CBBF78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BDD932-0C51-578C-EA3F-4A67E2CCF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3AAA2D-10F7-754A-EF68-7BAB8B38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7C4DA0-DFB5-6D84-3F69-B3F60DE5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3BCF65-BB6A-AF1B-E5F3-7679BAF5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48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F6E49-CFD4-5428-EA35-A6968E49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0D73A5-EFDE-C636-1283-16FC0B5B9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51F732-B892-4172-D3A2-784A9DA8C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D302EE-8B81-03EB-9A30-4FDB7621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31D8CD-E49A-60AF-A4CB-CE5FF5B9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B88EE3-2521-B4E5-E93E-A3C2CDF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82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9C323D-1DAA-09A2-1714-4A7C15A8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7A407F-C6A1-7782-9DA0-8FCE73E1B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D06D30-C83C-73AD-571F-9C00B4EEA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1F7DD-9BBC-4662-BA65-3F338720F4FA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3B30EA-93FC-7E6E-7928-A3A1F8ECE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A4A93D-B88C-80FF-9175-3DE2BFBD6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98F2A-F3AC-479F-AC66-FC2BBCC018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1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chemieleerkracht.blackbox.website/index.php/kaart-en-blo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eleerkracht.blackbox.website/index.php/hoofdstuk7-anorganische-stoffe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wp-content/uploads/2021/04/Dominospel-Stofklassen-anorganische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gopasion.wordpress.com/lego-education/" TargetMode="External"/><Relationship Id="rId5" Type="http://schemas.openxmlformats.org/officeDocument/2006/relationships/hyperlink" Target="http://chemieleerkracht.blackbox.website/wp-content/uploads/2021/04/Kubussen-om-formules-anorganische-stoffen-te-vormen.pdf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Blokken, kaarten om formules in te oefenen: </a:t>
            </a:r>
            <a:r>
              <a:rPr lang="nl-BE" altLang="nl-BE" dirty="0" err="1">
                <a:solidFill>
                  <a:srgbClr val="FFFF00"/>
                </a:solidFill>
              </a:rPr>
              <a:t>lara</a:t>
            </a:r>
            <a:endParaRPr lang="nl-BE" altLang="nl-BE" dirty="0">
              <a:solidFill>
                <a:srgbClr val="FFFF0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75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92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Ben je op zoek naar een bordspel om chemische begrippen in te drillen?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29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</a:t>
            </a:r>
            <a:r>
              <a:rPr lang="nl-BE" dirty="0">
                <a:hlinkClick r:id="rId4"/>
              </a:rPr>
              <a:t>Blok- en kaartspellen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678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Je vindt eenvoudige bordspellen om bepaalde begrippen in te drillen…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FF014-DE28-AC29-06BC-5C5B7F9E7999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949C599A-C3BA-AB52-315C-7C60547D342E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2ADF16-03AD-2E7C-A2C8-CACD61EAE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624" y="3879557"/>
            <a:ext cx="4368922" cy="24684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D23E363-221D-60FD-2267-C270C0D84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30" y="3976838"/>
            <a:ext cx="3887667" cy="27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596CDCD-5B43-558A-1C7F-AEA1B0BBF396}"/>
              </a:ext>
            </a:extLst>
          </p:cNvPr>
          <p:cNvSpPr txBox="1"/>
          <p:nvPr/>
        </p:nvSpPr>
        <p:spPr>
          <a:xfrm>
            <a:off x="3050931" y="2947750"/>
            <a:ext cx="6101860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sz="1800" u="sng" kern="100" dirty="0">
                <a:solidFill>
                  <a:srgbClr val="467886"/>
                </a:solidFill>
                <a:effectLst/>
                <a:highlight>
                  <a:srgbClr val="FF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Hoofdstuk7 Anorganische stoffen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— Chemieleerkracht (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blackbox.website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wordbestand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over formule/naamgeving in map  : extra bestand!!</a:t>
            </a:r>
          </a:p>
        </p:txBody>
      </p:sp>
    </p:spTree>
    <p:extLst>
      <p:ext uri="{BB962C8B-B14F-4D97-AF65-F5344CB8AC3E}">
        <p14:creationId xmlns:p14="http://schemas.microsoft.com/office/powerpoint/2010/main" val="159096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9F032-6C3F-42B1-04DB-62B91A3D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7" y="558956"/>
            <a:ext cx="2065199" cy="30482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A589DC-2078-4266-F109-E70BC4712055}"/>
              </a:ext>
            </a:extLst>
          </p:cNvPr>
          <p:cNvSpPr txBox="1"/>
          <p:nvPr/>
        </p:nvSpPr>
        <p:spPr>
          <a:xfrm>
            <a:off x="148346" y="4582126"/>
            <a:ext cx="24683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http://chemieleerkracht.blackbox.website/wp-content/uploads/2021/04/Dominospel-Stofklassen-anorganische.pdf</a:t>
            </a:r>
            <a:r>
              <a:rPr lang="nl-BE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0E1CB5-992F-CE16-72AC-D4BADAA9D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702" y="463078"/>
            <a:ext cx="2304267" cy="304826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2606462-249E-5AAB-609F-3CF20CCE3BE2}"/>
              </a:ext>
            </a:extLst>
          </p:cNvPr>
          <p:cNvSpPr txBox="1"/>
          <p:nvPr/>
        </p:nvSpPr>
        <p:spPr>
          <a:xfrm>
            <a:off x="4156142" y="4213830"/>
            <a:ext cx="26434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http://chemieleerkracht.blackbox.website/wp-content/uploads/2021/04/Kubussen-om-formules-anorganische-stoffen-te-vormen.pdf</a:t>
            </a:r>
            <a:r>
              <a:rPr lang="nl-BE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C437F4F-CB61-C2B1-41C6-36F419475D0C}"/>
              </a:ext>
            </a:extLst>
          </p:cNvPr>
          <p:cNvSpPr txBox="1"/>
          <p:nvPr/>
        </p:nvSpPr>
        <p:spPr>
          <a:xfrm>
            <a:off x="7813743" y="4213830"/>
            <a:ext cx="324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https://legopasion.wordpress.com/lego-education/</a:t>
            </a:r>
            <a:r>
              <a:rPr lang="nl-BE" dirty="0"/>
              <a:t>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89FF51F-7CB0-8F3C-D837-569772805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299" y="558956"/>
            <a:ext cx="2643492" cy="35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3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9BB3932-339B-D88C-5F79-800C97D1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5" y="1882006"/>
            <a:ext cx="11415749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33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</Words>
  <Application>Microsoft Office PowerPoint</Application>
  <PresentationFormat>Breedbeeld</PresentationFormat>
  <Paragraphs>10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Blokken, kaarten om formules in te oefenen: lara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2024-10-16T08:10:48Z</dcterms:created>
  <dcterms:modified xsi:type="dcterms:W3CDTF">2024-10-16T09:50:24Z</dcterms:modified>
</cp:coreProperties>
</file>