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69" r:id="rId2"/>
    <p:sldId id="1537" r:id="rId3"/>
    <p:sldId id="1538" r:id="rId4"/>
    <p:sldId id="1540" r:id="rId5"/>
    <p:sldId id="1541" r:id="rId6"/>
    <p:sldId id="1539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976F5-1B51-D94E-00EA-4CFBD5215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E49FF66-6632-A09F-5B27-B00A92A6A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B4FF61-A4F6-053C-E89B-D533861A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CF5B-7924-4DA6-9D5A-C3335C93E6BA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D815B-2BAA-2BBD-CE2E-C4448AFC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ECF3B5-399C-6620-2029-E89E46EB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C203-F194-4257-B1E2-9C37236EB1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544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3276A-B9C4-C432-3975-24747B3E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F88FED0-2D09-5A4A-8E97-C2C6CC47C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E0CF44-944D-F596-B78F-4236C5A6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CF5B-7924-4DA6-9D5A-C3335C93E6BA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9168B9-2716-1154-8B59-B95957C3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D0BF15-A923-7637-E16B-840AD246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C203-F194-4257-B1E2-9C37236EB1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044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4FFC3E6-21C0-F546-784B-7835CAD4F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F4B8CAE-2D60-3CDD-9AC7-E510D72BB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DE1D0E-C609-2885-20C6-C43520D06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CF5B-7924-4DA6-9D5A-C3335C93E6BA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34B8AC-EF0D-21AE-6C11-99958178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917E9A-AB71-D389-055F-8D143228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C203-F194-4257-B1E2-9C37236EB1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935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37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DBD71-C847-ECB7-C3DF-44C6B5D4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AEDEF8-7571-2922-C8D4-9A4B99EC0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79CDC4-1933-9AE0-47D7-FA25C4BCF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CF5B-7924-4DA6-9D5A-C3335C93E6BA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16C5A7-6704-8F45-F1C5-9D64D0DC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A8C255-B99C-C6C0-6516-2151F0D5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C203-F194-4257-B1E2-9C37236EB1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860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6526B-E576-DD5F-A546-0D613795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B53C92-CF04-7433-F9AD-266E3FE1D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F3AE69-CD1C-FF56-14F4-C5ED297F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CF5B-7924-4DA6-9D5A-C3335C93E6BA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218981-D433-2F0B-3FAB-ABC44C4C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F92289-5F86-857B-73A8-96C09B80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C203-F194-4257-B1E2-9C37236EB1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449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4B802-4B6C-29D5-3666-01C78441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54D86D-5873-941B-01FF-74083E71A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7BD5F5C-C317-CAEF-5A9A-CB64F4F18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1C8C5F-B5FB-96EB-60DB-8C2AF358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CF5B-7924-4DA6-9D5A-C3335C93E6BA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062AA5-8E56-41D3-FBCE-EA904FD6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E9697A-98E9-50B2-14B6-5479EC52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C203-F194-4257-B1E2-9C37236EB1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354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59083-B3CD-87B1-D1BD-E35832D98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2A30CD-E34E-CBB5-8E9E-74DC6AA31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650737-BD2E-A176-1754-3D9EDE3D0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02372E0-7BDD-51CC-47CC-B7837F0D1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35F9E2-B421-BA0E-40D5-4A8CB51FB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56D84AB-87BC-3297-EAA1-3C0A7D9C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CF5B-7924-4DA6-9D5A-C3335C93E6BA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CAA8F3C-11E2-161C-9304-6A75EC9B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D472897-7860-0B0A-1442-39E36ABC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C203-F194-4257-B1E2-9C37236EB1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468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3E1B5-8D84-A7D7-9ABB-EE6B3CB4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D83CEC-3465-A2CA-B58C-F7F81A71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CF5B-7924-4DA6-9D5A-C3335C93E6BA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F54CE0-50DF-C666-C7D7-82155DA8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B876D9-5A8E-FB1C-AB1F-6CC71216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C203-F194-4257-B1E2-9C37236EB1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917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AF2AEDB-2A1B-F704-DA10-1A00E20AB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CF5B-7924-4DA6-9D5A-C3335C93E6BA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AB02274-C12D-7091-15DC-1E542568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0C6487-BA75-F24E-836E-F34C860E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C203-F194-4257-B1E2-9C37236EB1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668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59FE6-0050-D90F-9DCE-3A882E93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C73813-126D-8D6D-9C82-1C9C2CE9D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128098-57AF-20F2-5464-686E2BEFC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DCEF7E-9DB6-5D10-8DF5-6D1F3317A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CF5B-7924-4DA6-9D5A-C3335C93E6BA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5B6FCE-21E3-2C91-F42D-3D10F422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F4BF31-B65E-97D5-BDDE-A779714E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C203-F194-4257-B1E2-9C37236EB1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25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0B00E-41EE-D926-CAFF-C6FED354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7ED3A1C-28EF-0893-4247-F300B0C23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17B6DD-2302-501C-2B61-8ACABFB08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14FEBE-50FA-BBE2-FFF3-7FB79E50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CF5B-7924-4DA6-9D5A-C3335C93E6BA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1D1FE4-56F3-7834-EF37-EFAECF6C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E6081C-AA9B-BEE7-1997-8376520B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9C203-F194-4257-B1E2-9C37236EB1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003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DE963D-4E57-715F-ED1E-617C87E6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0A77B3-343C-88D6-AA55-F4B859060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A50B34-95AB-2B4F-1FB1-2DD746833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7CF5B-7924-4DA6-9D5A-C3335C93E6BA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953ACA-FB38-9C5C-1E18-458E0C51D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242E2D-8F3F-C888-F5C2-EB29CCFD4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49C203-F194-4257-B1E2-9C37236EB1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435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65334/Inter_en_intra_moleculaire_krachten#!page-6542720" TargetMode="External"/><Relationship Id="rId2" Type="http://schemas.openxmlformats.org/officeDocument/2006/relationships/hyperlink" Target="https://www.wikiwijs.nl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ken.wikiwijs.nl/51290/03_H3_Onderzoek_stroomgeleiding#!page-834803" TargetMode="External"/><Relationship Id="rId5" Type="http://schemas.openxmlformats.org/officeDocument/2006/relationships/hyperlink" Target="https://maken.wikiwijs.nl/51292/05_H5_Aantrekking_tussen_moleculen#!page-834816" TargetMode="External"/><Relationship Id="rId4" Type="http://schemas.openxmlformats.org/officeDocument/2006/relationships/hyperlink" Target="https://maken.wikiwijs.nl/45400/Sk_08_Moleculaire_stoffen#!page-101150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rgbClr val="EE02D2"/>
                </a:solidFill>
              </a:rPr>
              <a:t>Wikiwijs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27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D395FCA-B834-1916-EEBD-BC3EE6E1A2C3}"/>
              </a:ext>
            </a:extLst>
          </p:cNvPr>
          <p:cNvSpPr txBox="1"/>
          <p:nvPr/>
        </p:nvSpPr>
        <p:spPr>
          <a:xfrm>
            <a:off x="3050931" y="2503206"/>
            <a:ext cx="6101860" cy="1860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BE" sz="1800" kern="100" dirty="0" err="1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Intermolculaire</a:t>
            </a:r>
            <a:r>
              <a:rPr lang="nl-BE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krachten </a:t>
            </a:r>
            <a:r>
              <a:rPr lang="nl-BE" sz="1800" u="sng" kern="100" dirty="0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Wikiwijs - Vind, maak en deel lesmateriaal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Inter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en intra moleculaire krachten - Wikiwijs Maken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Sk-08 Moleculaire stoffen - Wikiwijs Maken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05 H5 Aantrekking tussen moleculen - Wikiwijs Maken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467886"/>
              </a:buClr>
              <a:buFont typeface="+mj-lt"/>
              <a:buAutoNum type="arabicPeriod" startAt="3"/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3 Onderzoek stroomgeleiding - Wikiwijs Maken</a:t>
            </a:r>
            <a:endParaRPr lang="nl-BE" sz="18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1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F66E6B2-FF7C-7446-E66D-4EA8D8305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44" y="1877369"/>
            <a:ext cx="6363430" cy="48704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C99A321-A91B-68E3-8768-35A2F1648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1" y="129282"/>
            <a:ext cx="8131245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5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520810D-3878-47D5-90FC-A1863112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850"/>
            <a:ext cx="12192000" cy="41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5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075926F-5C8E-2515-2234-652C88E2B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928" y="437891"/>
            <a:ext cx="7430144" cy="59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1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C33988E-1C88-0EA8-A5D8-926DB2E5B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18" y="2755653"/>
            <a:ext cx="2400508" cy="29415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F2BF7CD-FDB7-3C4E-DED6-91828130D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" y="96213"/>
            <a:ext cx="12192000" cy="212911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88B1E81-73D9-81D0-9743-BAAB05FC9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767" y="2636874"/>
            <a:ext cx="2716101" cy="422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311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39</Words>
  <Application>Microsoft Office PowerPoint</Application>
  <PresentationFormat>Breedbeeld</PresentationFormat>
  <Paragraphs>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Kantoorthema</vt:lpstr>
      <vt:lpstr>Wikiwijs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2</cp:revision>
  <dcterms:created xsi:type="dcterms:W3CDTF">2024-10-13T07:30:41Z</dcterms:created>
  <dcterms:modified xsi:type="dcterms:W3CDTF">2024-10-13T08:06:06Z</dcterms:modified>
</cp:coreProperties>
</file>