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48" r:id="rId3"/>
    <p:sldId id="1351" r:id="rId4"/>
    <p:sldId id="1352" r:id="rId5"/>
    <p:sldId id="1353" r:id="rId6"/>
    <p:sldId id="545" r:id="rId7"/>
    <p:sldId id="1354" r:id="rId8"/>
    <p:sldId id="1349" r:id="rId9"/>
    <p:sldId id="1350" r:id="rId10"/>
    <p:sldId id="1355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D363B-2127-7588-3561-F1CC750A1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CDE042-F1FE-0B72-18DC-96D9CF7A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DD3AD-1BDD-50E2-C8E5-FDCACC4C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75B8C9-27F9-1970-D7F6-8549035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A54B5B-BDE3-D846-0B39-314CD269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11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0F721-957A-77B7-7F58-4493D0D1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9287D3C-D757-E5C2-B68C-62C88371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C5786E-62C3-0CF1-B75C-ADD70791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4DF570-D43D-25E5-5C69-4FE74D25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2A756A-15B2-D5D6-05E7-6000BFBA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49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B5A449E-882B-6DC2-C92A-9CAA5BC1E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B84749-EEC6-97A5-F70A-36D26BEB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2D1CDB-1CFC-7AAF-6078-ED706AB8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A9BD49-0748-AC9C-3B4F-86287B09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99F58-BA7D-5BD2-FB2D-4714A47E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508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FCB3BE2C-5E31-E70E-BDFB-0AFA6DCA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FEF850FD-69E5-C391-DABE-DA46FC7BA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386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7DB1C-2A54-D135-AAE4-171D842D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70347F-9A40-AA10-1B1D-50DBA5654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8A3147-A221-688F-485E-BE3ECFC5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89F3D2-C0E3-B77F-EA45-1914EEEA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E098C1-D033-1AB7-770E-EC0AC7DD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776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10AB9-2A5F-4B9A-1FA2-21872B75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383F1F-AA4F-A209-04A8-75EE6FCC2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6E1304-C713-AEA0-4E56-9316EB14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15042-CF80-C40D-18EC-5F8544AD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C72847-CB50-D729-D5AC-439B73E1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496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CEDE2-728A-619C-1090-02609D6C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08DE0C-D639-7428-08CD-C5CE57BEB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E0F0C8-43C8-C0C4-9F67-C3EE5944B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05503A-37AF-446A-5ECF-2A2D7D86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ECC622-3FA2-0F85-1190-09958C32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B1BC7C-3E6B-AB51-F085-4E5E7902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026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645BC-4C97-4824-3125-AD262BAA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F04B4-8EE9-FCFF-D5FF-A7D064AFB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8DFFEE-FF2E-5FE0-8AA7-9C43A3895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C6C366A-B62D-9FC4-797B-8A57B17DA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49F8AE-C3EF-AC2C-566D-BEACCFC47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52B1234-02B4-8077-A469-790C0047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75C628-4015-BB92-87CB-F08822F4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E34D52-17D7-D860-93CC-BB47B441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191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03425-73A3-2EFD-C1E0-E6C56813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2C8F1E-A69C-E92C-9E22-3BBA0FBD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7DD678-CBE0-C8D0-2B19-F665D8FB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399DA3-6A25-DD5E-8118-3F76D023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41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5D7439C-0135-0DB4-8D91-ADAFA656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49FFA5-F4B5-C2AE-B625-C1E83C87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3168E8-B459-F5B3-E225-4A180A2C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347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153BE-27C3-1217-623F-35CE27BB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57E882-F566-211C-58F0-073EAACE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E10665-8C57-8578-AB8C-BF9EED333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67D473-E243-5010-7FBA-412488F3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B3DC32-9CD4-666E-7EAA-B45EC9E2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0838FB-361A-EA85-EEB5-DA2341B2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22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85A1F-0D1A-CFEC-BA85-13A137FB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2DB041-7E69-96FD-853B-1C1B249BE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76F2BA-F3F2-47E0-2ABC-4B9187047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C3CBE8-E8A1-BF8A-B18A-2271FF03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BA2D14-0FC2-8EA3-21D5-5C9DB66A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32F6B5-B610-492B-B0B7-AD634DB9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470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477FF4-E66B-E235-ABA6-BDEE0E9A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67B5BB-1514-9300-0EF7-FCD3AD950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1CE522-73F0-BA54-F84B-7218952D0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E2747-1CE1-4DFE-9F7B-A65705AE69FE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6B04DF-AC41-99AF-6D3C-94C7B9439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45E723-D21A-7773-1BF3-7368F5B96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F4F8-F8A4-4AE4-9148-3FA3048C7B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04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xvr.co.uk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melscience.com/US-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elscience.com/BE-en/chemistry/experimen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lscience.com/US-en/articl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s://melscience.com/BE-en/vr/lesso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elscience.melchemistryvr&amp;gl=c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pps.apple.com/us/app/mel-vr-science-simulations/id1369900784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2BB09-CA81-AEE1-B818-4F8BED336F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5B28A5-9DC0-DD1D-8CB2-CFE12EED79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96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8783D0-B616-E6F1-F4A5-A6DE90A8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265" y="1054444"/>
            <a:ext cx="3612069" cy="47491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E12FE4C-5263-93A4-3A4B-159B745BFE61}"/>
              </a:ext>
            </a:extLst>
          </p:cNvPr>
          <p:cNvSpPr txBox="1"/>
          <p:nvPr/>
        </p:nvSpPr>
        <p:spPr>
          <a:xfrm>
            <a:off x="2788827" y="268396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3"/>
              </a:rPr>
              <a:t>RedboxVR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31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2">
            <a:extLst>
              <a:ext uri="{FF2B5EF4-FFF2-40B4-BE49-F238E27FC236}">
                <a16:creationId xmlns:a16="http://schemas.microsoft.com/office/drawing/2014/main" id="{9F159B02-8179-5CC4-2777-DFD307F91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VR-lessen van MEL-science</a:t>
            </a:r>
          </a:p>
        </p:txBody>
      </p:sp>
      <p:pic>
        <p:nvPicPr>
          <p:cNvPr id="38915" name="Afbeelding 3">
            <a:extLst>
              <a:ext uri="{FF2B5EF4-FFF2-40B4-BE49-F238E27FC236}">
                <a16:creationId xmlns:a16="http://schemas.microsoft.com/office/drawing/2014/main" id="{3A9F9ABC-2043-1183-F63A-68F74C87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Afbeelding 2">
            <a:extLst>
              <a:ext uri="{FF2B5EF4-FFF2-40B4-BE49-F238E27FC236}">
                <a16:creationId xmlns:a16="http://schemas.microsoft.com/office/drawing/2014/main" id="{51F635E2-9BE9-BBBA-5E53-8F597D698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460833A-61E2-55D7-6C98-EEFECCF13FBB}"/>
              </a:ext>
            </a:extLst>
          </p:cNvPr>
          <p:cNvSpPr txBox="1"/>
          <p:nvPr/>
        </p:nvSpPr>
        <p:spPr>
          <a:xfrm>
            <a:off x="230933" y="602615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MEL Science: Fun Science Kits &amp; Experimenten voor Kinderen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B93EE80-838C-7325-BAC8-40968E63D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71" y="3878768"/>
            <a:ext cx="1501270" cy="1501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FD9E8C0-DC78-6105-7A34-778D68AA6C19}"/>
              </a:ext>
            </a:extLst>
          </p:cNvPr>
          <p:cNvSpPr txBox="1"/>
          <p:nvPr/>
        </p:nvSpPr>
        <p:spPr>
          <a:xfrm>
            <a:off x="380223" y="38916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Experimenten | MEL Chemie (melscience.com)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394701-7D68-5F7C-5C4D-AF220A926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468" y="758498"/>
            <a:ext cx="6619209" cy="60109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E4B5B1-F301-A8C9-7C04-093F80522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738" y="1739392"/>
            <a:ext cx="1524132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2B11E3-CCE6-4003-2A51-151082F4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91" y="371835"/>
            <a:ext cx="3224716" cy="32391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524FF9-BF1A-3F7A-22D9-0037318D8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2" y="3652935"/>
            <a:ext cx="1219306" cy="10897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52590BC-4D40-58A5-475B-D4B8E6E10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807" y="293098"/>
            <a:ext cx="4496190" cy="627180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D18B2E-D640-C368-9663-E97EC8759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001" y="500512"/>
            <a:ext cx="4519052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3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45558CF-7A2D-264F-4DF9-A747DF115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93" y="0"/>
            <a:ext cx="9320068" cy="667569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ECB48C9-EFA3-EA74-2CB0-1CC030C74E34}"/>
              </a:ext>
            </a:extLst>
          </p:cNvPr>
          <p:cNvSpPr txBox="1"/>
          <p:nvPr/>
        </p:nvSpPr>
        <p:spPr>
          <a:xfrm>
            <a:off x="3800670" y="43728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Wetenschapsexperimenten &amp; Nuttige artikelen | MEL Wetenschap (melscience.com)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0468453-782F-86E7-84DB-0C2DB35D3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275" y="1836579"/>
            <a:ext cx="1501270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Virtual </a:t>
            </a:r>
            <a:r>
              <a:rPr lang="nl-BE" dirty="0" err="1"/>
              <a:t>Reality</a:t>
            </a:r>
            <a:r>
              <a:rPr lang="nl-BE" dirty="0"/>
              <a:t> met MEL-</a:t>
            </a:r>
            <a:r>
              <a:rPr lang="nl-BE" dirty="0" err="1"/>
              <a:t>chemistry</a:t>
            </a:r>
            <a:br>
              <a:rPr lang="nl-BE" dirty="0"/>
            </a:b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224117" y="1552978"/>
            <a:ext cx="1130001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Chemie door een 3D-bril. Ontdek zelf de mogelijkheden van VR aan de hand van 40 chemiefragmenten. We werkten hiervoor een aantal werkblaadjes om de VR ook in de klas te gebruiken.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171" y="2350714"/>
            <a:ext cx="4495800" cy="42005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81" y="2250701"/>
            <a:ext cx="2990850" cy="44005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254C850-08C4-B138-3674-233472D219DC}"/>
              </a:ext>
            </a:extLst>
          </p:cNvPr>
          <p:cNvSpPr txBox="1"/>
          <p:nvPr/>
        </p:nvSpPr>
        <p:spPr>
          <a:xfrm>
            <a:off x="2647517" y="102790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VR Lessen | MEL Chemie (melscience.com)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C30F314-4B12-6AA1-7760-8B8760B0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130" y="8178"/>
            <a:ext cx="153175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4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33511C5-DBC1-5DED-B4CF-368B44E57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39" y="421409"/>
            <a:ext cx="4326771" cy="226580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1FE3B9D-1B1E-9FBE-A0A6-EBFD0ADA35F1}"/>
              </a:ext>
            </a:extLst>
          </p:cNvPr>
          <p:cNvSpPr txBox="1"/>
          <p:nvPr/>
        </p:nvSpPr>
        <p:spPr>
          <a:xfrm>
            <a:off x="332839" y="2880440"/>
            <a:ext cx="4873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MEL VR </a:t>
            </a:r>
            <a:r>
              <a:rPr lang="nl-BE" dirty="0" err="1">
                <a:hlinkClick r:id="rId3"/>
              </a:rPr>
              <a:t>Science</a:t>
            </a:r>
            <a:r>
              <a:rPr lang="nl-BE" dirty="0">
                <a:hlinkClick r:id="rId3"/>
              </a:rPr>
              <a:t> </a:t>
            </a:r>
            <a:r>
              <a:rPr lang="nl-BE" dirty="0" err="1">
                <a:hlinkClick r:id="rId3"/>
              </a:rPr>
              <a:t>Simulations</a:t>
            </a:r>
            <a:r>
              <a:rPr lang="nl-BE" dirty="0">
                <a:hlinkClick r:id="rId3"/>
              </a:rPr>
              <a:t> - Apps op Google Play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07CAC2-0629-1E93-DEF8-7BBA0941C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200" y="342633"/>
            <a:ext cx="5959356" cy="308636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BEC44FD-479A-2E3B-3881-D2886A72165D}"/>
              </a:ext>
            </a:extLst>
          </p:cNvPr>
          <p:cNvSpPr txBox="1"/>
          <p:nvPr/>
        </p:nvSpPr>
        <p:spPr>
          <a:xfrm>
            <a:off x="6096000" y="359889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MEL VR Science Simulations on the App Store (apple.com)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184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00AD0AD-A686-2FA1-684C-95D1A8E5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822"/>
            <a:ext cx="2994920" cy="61803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312E8DF-E147-087A-C353-C1E5BC976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920" y="338822"/>
            <a:ext cx="3017782" cy="57002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697D051-78EA-502A-FA9E-207F0FBE0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933" y="338822"/>
            <a:ext cx="3147333" cy="595935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9425B9F-BA4C-4F10-376B-4ECC19290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118" y="338822"/>
            <a:ext cx="3010161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3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514039D-1C90-1456-315F-0CE14E6C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574"/>
            <a:ext cx="5439747" cy="306845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6A00D82-5782-4760-B1FB-62E2E26C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531" y="2733033"/>
            <a:ext cx="7270780" cy="38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90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Breedbeeld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Kantoorthema</vt:lpstr>
      <vt:lpstr>PowerPoint-presentatie</vt:lpstr>
      <vt:lpstr>Gebruik van VR-lessen van MEL-science</vt:lpstr>
      <vt:lpstr>PowerPoint-presentatie</vt:lpstr>
      <vt:lpstr>PowerPoint-presentatie</vt:lpstr>
      <vt:lpstr>PowerPoint-presentatie</vt:lpstr>
      <vt:lpstr>Virtual Reality met MEL-chemistry 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2024-10-07T10:11:38Z</dcterms:created>
  <dcterms:modified xsi:type="dcterms:W3CDTF">2024-10-07T10:12:10Z</dcterms:modified>
</cp:coreProperties>
</file>