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6" r:id="rId2"/>
    <p:sldId id="1524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A4FEC-BC78-CE3D-8EF7-35384DDC4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C8850E-E2E0-CA1B-E865-0835583D4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4713EE-FE72-0918-690C-37A488FA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CD24A4-816F-8925-BDEB-406FF80F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DF850A-D825-8D65-7B51-C9B29648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121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94FE2-189C-B490-A171-6FF6867C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211269-DEE0-164A-5793-9744B6D32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C0714A-4F3D-0BB0-2575-43EE18EF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A4A90F-6439-5CBA-3929-00E695AC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789EA-907E-CD22-F46F-217C755A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366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0F970ED-F4AD-8B5A-1A49-9B2A6C35D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2A06A6-70B4-6D79-DC0A-909F5EED2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B3EB26-53C4-1591-80C1-79B87133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A5EDE3-2EEE-FDBA-023B-F351F583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5251B2-137D-A0F8-0B1B-2A53164B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53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199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B6483-6970-A47B-39B1-7F5145C3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A82DAE-B900-4832-F25F-0EC1DA0FC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D66DAC-BC0C-7B65-6AB4-D148A98F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430252-2AC0-E730-C84E-F883F125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94B984-8098-8976-98E2-1D950CAB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19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C7965-C6C3-9482-6FBA-2D6CD8F7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DFBAF6-69E5-CCC1-4E0D-128B2635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F3E0C1-E174-2687-AA60-5E11CB9E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BCC43B-E50C-7DAB-A198-2FFFFDD5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BF32E7-2570-10A0-8187-BE053A29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063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B43E3-16DB-0B74-7A64-480A300F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785546-A79D-83F2-D7F3-25C2D1494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434F93-EC70-E4B7-C6AA-D593B7E40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F52A0B-62DB-9AC4-0CB5-162EAB86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C70BE7-8D7A-5C06-25F6-53E83B2B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BCEFB2-15F2-06CF-EEFA-ADBEB24B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853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C156F-3AF0-460C-56EB-F775278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111BEA-BF3A-8219-E1AA-B050CAB7C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F7F920-D8E4-11CF-DED2-A9F5B66D4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E901B1-D3B8-A2B2-624C-7637A482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1A416A9-AF7D-C0A0-994C-6A7B03BBB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903EAD-0CE9-1B91-78EF-E80F4A33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84320FC-A3DA-145E-D906-6E4960F1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AB17D3-589E-FCF1-E7F0-22867D6E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996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A0076-75BE-E5A2-0855-7F6A5869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7C71490-0572-B177-409E-B5C7A2E7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2DC070-FC83-A7BF-199D-EB4EC8F7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669542-73AF-B0F8-0B31-BDD881EA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88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296123F-3CC7-6E47-1969-90470A4C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E96A2C-998E-6F95-9CD5-EE14EEDF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C6659A-9965-7959-A687-3F9CEC0C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36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6B334-26C9-040E-730F-3E700A83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830B6D-E702-4044-01E4-95B232A0C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135778-498B-82B3-F419-06A7AA44A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3EE2F2-7D74-9B0C-D442-B38DE8E8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59BF88-8432-BDAA-2D97-9ECF2E8D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ACA46A-DF1D-C3C1-BC80-CBE116CA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19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D7338-F2C2-775F-DFF5-EF069B43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510C816-F42C-5479-0E78-15A065093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425E93-C6BB-5FA4-5089-88DC9A0C9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A0BFA1-44C2-81E1-BF2C-89A5052D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241881-C12C-AFF2-3CD8-7B25800E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98A721-C4B0-A7D1-CA14-BA8E0300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312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7009709-1127-2122-45C2-20ED678C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A9AC45-0C53-1864-1EA4-B07F2B011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69176F-BFAF-E511-3E30-2A8FF5651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879509-DEB2-4497-A091-7BC3819186BC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959EBE-8374-A588-45D3-1DA2E3622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80C857-9300-2588-7F38-5E6AFEFDB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229A9-85C5-44A9-B95B-E025852852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48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elenmetwiskunde.weebly.com/uploads/4/9/1/7/49170425/slangenspel_chemische_elementen.pdf" TargetMode="External"/><Relationship Id="rId2" Type="http://schemas.openxmlformats.org/officeDocument/2006/relationships/hyperlink" Target="https://spelenmetwiskunde.weebly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92D050"/>
                </a:solidFill>
              </a:rPr>
              <a:t>Spelen met chemie tools</a:t>
            </a:r>
            <a:br>
              <a:rPr lang="nl-BE" altLang="nl-BE" dirty="0">
                <a:solidFill>
                  <a:srgbClr val="92D050"/>
                </a:solidFill>
              </a:rPr>
            </a:br>
            <a:r>
              <a:rPr lang="nl-BE" altLang="nl-BE" dirty="0" err="1">
                <a:solidFill>
                  <a:srgbClr val="92D050"/>
                </a:solidFill>
              </a:rPr>
              <a:t>shania</a:t>
            </a:r>
            <a:endParaRPr lang="nl-BE" altLang="nl-BE" dirty="0">
              <a:solidFill>
                <a:srgbClr val="92D05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5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42F2ED4-5B0E-E8B1-DBAF-FB6572A42803}"/>
              </a:ext>
            </a:extLst>
          </p:cNvPr>
          <p:cNvSpPr txBox="1"/>
          <p:nvPr/>
        </p:nvSpPr>
        <p:spPr>
          <a:xfrm>
            <a:off x="3050931" y="2651387"/>
            <a:ext cx="6101860" cy="156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sz="1800" u="sng" kern="100" dirty="0">
                <a:solidFill>
                  <a:srgbClr val="467886"/>
                </a:solidFill>
                <a:effectLst/>
                <a:highlight>
                  <a:srgbClr val="FF0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Spelen met wiskunde - Info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(weebly.com)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om chemiespellen te maken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https://spelenmetwiskunde.weebly.com/uploads/4/9/1/7/49170425/slangenspel_chemische_elementen.pdf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toepassen stoffen</a:t>
            </a:r>
          </a:p>
        </p:txBody>
      </p:sp>
    </p:spTree>
    <p:extLst>
      <p:ext uri="{BB962C8B-B14F-4D97-AF65-F5344CB8AC3E}">
        <p14:creationId xmlns:p14="http://schemas.microsoft.com/office/powerpoint/2010/main" val="34337233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Breedbeeld</PresentationFormat>
  <Paragraphs>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Spelen met chemie tools shania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2024-10-16T08:16:29Z</dcterms:created>
  <dcterms:modified xsi:type="dcterms:W3CDTF">2024-10-16T08:16:43Z</dcterms:modified>
</cp:coreProperties>
</file>