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55" r:id="rId2"/>
    <p:sldId id="1523" r:id="rId3"/>
    <p:sldId id="1524" r:id="rId4"/>
    <p:sldId id="1525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BC26E-5BB7-3AA4-A8F3-579712487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A6D932-CADF-7C97-E32B-5FFA0B089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1917C26-F7B0-3261-89AE-89FE85A3E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D40186-BB1B-5819-FE72-9FA35B30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C862F7-7C43-B9F9-C15F-6E5D154A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071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9AD3E-BE97-DA95-A621-58B4E99BB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5587CB-70E1-EE4A-53C4-9B8398F7B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FC6C14-5D97-C358-4465-8C6A75D19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248420-B6B8-61B0-504A-BC6A2F83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0D47204-73A3-ADAD-E0E2-2B50D7DE4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4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D24FE7B-3EC8-0367-9BCD-2530C958F0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2A5F5D-9906-C332-CA0A-E8C7DA5D4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90D7AE-3707-DCC9-9E3A-26FFFEB0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CE40F6-14D3-B12D-7638-B402C97D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5E194BA-0C6D-C92D-F050-B9F20810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103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840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8A8D7-6B94-2777-717E-9930E400B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4C445F-1550-CE51-A3EA-F256A1821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8038BC-E91B-E0C2-E718-D8314154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FDFDED-1D75-E36E-D0B6-AB37E5DE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3B0591-75B1-F66F-E7BC-C2680ED6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523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CBC89-E188-309B-9502-BDAE9393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F0AA96-5FD5-1090-341A-B7AC248A2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DDEA5C-228F-C7AC-E0AE-4380E30BB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CCDCCF-A83F-1404-0504-D640ED5B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892D93-8AAE-1838-AADA-E86B3DF4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204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5635B-F846-9381-C926-13B53689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F44C22-2142-5D64-53B1-49FAFB45B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154D455-DBD7-7FD9-3BBC-EFC94AA85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C92BA7-26DF-7959-D0D5-2E24DF0D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2328D9-D0EF-5BCC-9410-CDDC4206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C180FE-0F48-EA15-A11C-1617AE48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655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39BCD-FE19-C1F7-9E37-C8D9BBE5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158FB9-83DC-68F6-27EA-8C9B50C5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7CB60B-0ACD-5F61-9BD8-433A2A479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F9977F2-CFC9-4707-BE36-0F1643888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6D45503-FE58-BD0A-B63A-17E461E4E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97D14A-7207-64A9-81EC-4EBA8A04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E59D392-D371-37E5-0285-7E797E94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76F1E4-8AB7-9A00-CE43-707A2308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347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03771-FE99-EF28-C12F-68F9E2A98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323686C-74D0-91F9-2934-A3EEF271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BBC8A4-34DC-55BE-438F-305D9161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A55CA7D-1118-70EC-64E4-86FB5BAF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199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6722F9D-FDA6-9937-5BBA-09C59351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602D0E-DFD0-6FD7-FBAE-E3B73A7D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2841603-44A5-5F68-8260-F2EAF182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2642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4DEA1-D6A7-AC93-2275-35FCD9A1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57EDCD-5637-387F-A091-C3DFABA77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EB47D50-9E92-940B-1AEA-39EFD7219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ACDBB4-7E80-4A5A-0631-71C8C22E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EF9025-531A-A147-AB4E-314F650E2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7BC1D1-97E8-7AAC-26CA-44D7FADB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699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02E9D-63C6-D36B-ADA9-000493DB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B92B888-439C-F949-CE7F-A275F19A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CF0032-2CEC-F961-8419-403899D1F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3AA9BD-B4C2-2A1C-AF4E-7D72543E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E8E16E-CB0A-54CC-B0A8-0A620C7A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3409DA-BCD0-93BF-D016-0D640242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384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7897EF-5165-04A2-E7A1-B427DE98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0F0A1B-B5FC-4221-842A-16AAD8D82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0B2F8-3CC9-CC98-BF15-FADAB4C9B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1733EB-3166-4421-8CE5-971180B74B6E}" type="datetimeFigureOut">
              <a:rPr lang="nl-BE" smtClean="0"/>
              <a:t>16/10/2024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F24EF5-8033-88A8-9566-226BF9CB3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7F2A94-0115-5E99-119E-62897A6CE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87A8B0-1B08-4939-97B1-2E9FC49300C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02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champ.com/chemistry-game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92D050"/>
                </a:solidFill>
              </a:rPr>
              <a:t>SciChamp</a:t>
            </a:r>
            <a:r>
              <a:rPr lang="nl-BE" altLang="nl-BE" dirty="0">
                <a:solidFill>
                  <a:srgbClr val="92D050"/>
                </a:solidFill>
              </a:rPr>
              <a:t>: zouten – organische verbindingen</a:t>
            </a:r>
            <a:br>
              <a:rPr lang="nl-BE" altLang="nl-BE">
                <a:solidFill>
                  <a:srgbClr val="92D050"/>
                </a:solidFill>
              </a:rPr>
            </a:br>
            <a:endParaRPr lang="nl-BE" altLang="nl-BE" dirty="0">
              <a:solidFill>
                <a:srgbClr val="92D05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7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91D907-FB31-3AB3-6713-E14187B9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6" y="203192"/>
            <a:ext cx="6111770" cy="153937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1107BDE-7276-BEDF-632A-801278BB493C}"/>
              </a:ext>
            </a:extLst>
          </p:cNvPr>
          <p:cNvSpPr txBox="1"/>
          <p:nvPr/>
        </p:nvSpPr>
        <p:spPr>
          <a:xfrm>
            <a:off x="6621336" y="326547"/>
            <a:ext cx="47767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Leuke online scheikundespellen - voor de middelbare en middelbare school (scichamp.com)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11AA2-482A-9FDB-3DDB-1A65DA7CF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880" y="1906150"/>
            <a:ext cx="7281063" cy="454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3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5279FEF-F0DD-6051-E2E4-C6B79BEB1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018" y="354063"/>
            <a:ext cx="9723963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17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DD1910C-2529-DAEF-9D2C-41A32BCC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22" y="0"/>
            <a:ext cx="8831651" cy="167411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89A1A3D-2E2A-E5EB-178D-03A0F89FB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78" y="1602247"/>
            <a:ext cx="9076201" cy="525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9938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Breedbeeld</PresentationFormat>
  <Paragraphs>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Kantoorthema</vt:lpstr>
      <vt:lpstr>SciChamp: zouten – organische verbindingen 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2024-10-16T08:15:22Z</dcterms:created>
  <dcterms:modified xsi:type="dcterms:W3CDTF">2024-10-16T10:33:16Z</dcterms:modified>
</cp:coreProperties>
</file>