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9" r:id="rId2"/>
    <p:sldId id="1527" r:id="rId3"/>
    <p:sldId id="1528" r:id="rId4"/>
    <p:sldId id="1529" r:id="rId5"/>
    <p:sldId id="1530" r:id="rId6"/>
    <p:sldId id="153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773EE-3DE7-FEB1-063F-EA18F39D5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A0AE2E-708F-80E6-6D08-F013DE8AB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629281-E956-3FDA-7E6E-5003B91E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4E1D72-4BF5-E4A2-DF28-BA00092F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FC7780-E6B3-56C7-DEAD-51F3AF9C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156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F5ECC-D53B-AA68-60D7-A27CD086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CF5E6C-2571-255B-79F7-8F506A853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839BF2-0F64-8983-6404-E26F32C9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31A63C-C16C-904E-C835-CB9F9BEC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C03F64-D3FC-176F-A35F-3F37DF8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30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B5E5A19-0FF8-B56E-F1C7-9C6BAE50D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6D70F1-5868-F2A0-D287-DB57EDFBA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947B77-BC14-E552-C415-71E780F7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49B6B7-6915-0667-B0F7-254F1116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C5BD24-401C-53AD-279F-49122B88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111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10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A5B75-FEF9-77DE-141C-0210D615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7A47A-B230-8893-20BD-F892BF65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770046-A580-D894-7FB9-2D6F2E8A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BC0B61-5436-AB2D-178D-8FFBFF21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27E51-0243-EAD4-2F7B-327D6AF4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22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DB1F7-2DA0-C1F0-9F33-802896F0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9383A-C9F3-427D-62D8-64666CBB4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DCCC2C-BBDF-9A21-7981-A59980F5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2C5B8E-0F05-7591-1FA7-D99C553A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F8A858-F118-E810-A0F7-279692F6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77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4BA16-AC83-B351-3061-44F77063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EE3B4-88D9-C3C6-A62F-87D252F9A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47CB3D-7E40-67CF-9483-78E9BDCC6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E618DF-6AF8-BB87-FBB2-849D8C4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FC91FF-729F-D495-A00A-EB6C0E11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899233-21D0-DB1F-A0BB-F99AC7C5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77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C307-55ED-4D07-5F4D-685A439C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DD5D70-D380-63C9-2019-4CABC1FA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CFC3EB-4188-5AD1-FFE3-AFAE45A0A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821BFA-71C5-FBE9-EC1A-4E0F7B361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6DA0F6-77D7-F69D-869E-C2042167C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BA136E-BC2E-B176-F494-4B4814A9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C58919A-70A4-ECB8-D9CF-C40EDFE5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6196C64-8655-8B33-44A0-5FF0B766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471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91000-AE8B-F3B9-3ECE-0558C38C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5C2E92-E681-3AD3-A4B2-0B59C966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DBCEBF-8CDE-4B5C-7D1A-9782BC37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C701F6-9805-8EAF-141B-DB62A035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35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749231-451C-9F1C-59CB-1E4D94E7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2FDD1A-4B7C-FA16-80CE-22351AC1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F4CB7A-1FA1-C8CC-65D3-1183DFD2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FB896-7C9C-C9F9-46D9-94B8149A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D2D5B-F725-829F-73E7-297B30D8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66AA3C-1CE8-ABDF-3377-16DE03622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B2A865-7D33-A0F3-7337-87EAAB16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3F8538-9B35-5692-D187-3F80B579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8751EC-FFB4-38BE-E7A7-88E107DD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878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5244A-DD95-D772-80A0-30E3CCC8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11C3B46-68BE-9A4B-58E9-1AB8C9685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57BFD2-0F11-F607-4948-3309409A1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305001-DFDD-809F-943E-6FCA4495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04B77E-1DFF-1C1B-792F-E16D2B06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71A767-388B-CFB7-9243-0069981A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50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CB53109-2D7B-CE93-A211-C84465DD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8849A-4273-A3DD-9C36-7DF18033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79728C-1B94-E4F9-D049-489AED109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F06F6-1057-415D-A9A1-D463851A2BE0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0B92FB-98DA-4635-8A14-A516DABB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A911F-0878-97F0-BD55-CEC299CA6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B7B0-C202-4055-B342-9A7A9763A2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6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gosolver.com/study-tools#namer" TargetMode="External"/><Relationship Id="rId2" Type="http://schemas.openxmlformats.org/officeDocument/2006/relationships/hyperlink" Target="https://orgosolver.com/reaction-librar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rgosolver.com/reaction-libra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rgosolver.com/study-tools#nam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00B0F0"/>
                </a:solidFill>
              </a:rPr>
              <a:t>Organosolver</a:t>
            </a:r>
            <a:r>
              <a:rPr lang="nl-BE" altLang="nl-BE" dirty="0">
                <a:solidFill>
                  <a:srgbClr val="00B0F0"/>
                </a:solidFill>
              </a:rPr>
              <a:t>: organische reacties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7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AA2EC23-A521-4AFB-EB87-D60CFCC5B24A}"/>
              </a:ext>
            </a:extLst>
          </p:cNvPr>
          <p:cNvSpPr txBox="1"/>
          <p:nvPr/>
        </p:nvSpPr>
        <p:spPr>
          <a:xfrm>
            <a:off x="3050931" y="2799569"/>
            <a:ext cx="6101860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00" dirty="0" err="1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Organische</a:t>
            </a:r>
            <a:r>
              <a:rPr lang="en-GB" sz="18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mechanismen</a:t>
            </a:r>
            <a:r>
              <a:rPr lang="en-GB" sz="18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https://orgosolver.com/reaction-library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Ook maken van structuren en naamgeving IUPAC: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https://orgosolver.com/study-tools#namer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30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5326B5-830A-FE9F-8206-DECC9DE4E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08" y="988481"/>
            <a:ext cx="8167345" cy="572710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05CB73-6DDD-52CC-4C07-7BCFF5CCE3FD}"/>
              </a:ext>
            </a:extLst>
          </p:cNvPr>
          <p:cNvSpPr txBox="1"/>
          <p:nvPr/>
        </p:nvSpPr>
        <p:spPr>
          <a:xfrm>
            <a:off x="826682" y="5011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OrgoOplosser</a:t>
            </a:r>
            <a:r>
              <a:rPr lang="nl-BE" dirty="0">
                <a:hlinkClick r:id="rId3"/>
              </a:rPr>
              <a:t> (orgosolver.com)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509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C96EFC-EF90-60DF-76B1-A3876C9F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644" y="957946"/>
            <a:ext cx="8016935" cy="51972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953A00-04D4-56AF-6C68-B856D5C3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06" y="957946"/>
            <a:ext cx="1310754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14F0A8-AB82-D185-5F56-0F0A7BBB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57" y="2158120"/>
            <a:ext cx="7940728" cy="29110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5C70A16-E9C8-0512-1095-D4D56A7DE71C}"/>
              </a:ext>
            </a:extLst>
          </p:cNvPr>
          <p:cNvSpPr txBox="1"/>
          <p:nvPr/>
        </p:nvSpPr>
        <p:spPr>
          <a:xfrm>
            <a:off x="2070691" y="85200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OrgoOplosser</a:t>
            </a:r>
            <a:r>
              <a:rPr lang="nl-BE" dirty="0">
                <a:hlinkClick r:id="rId3"/>
              </a:rPr>
              <a:t> (orgosolver.com)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683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040F79A-3975-4114-6E34-3762D778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34" y="392167"/>
            <a:ext cx="6835732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63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</Words>
  <Application>Microsoft Office PowerPoint</Application>
  <PresentationFormat>Breedbeeld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Organosolver: organische reacties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2024-10-14T10:14:00Z</dcterms:created>
  <dcterms:modified xsi:type="dcterms:W3CDTF">2024-10-14T10:19:45Z</dcterms:modified>
</cp:coreProperties>
</file>