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0" r:id="rId2"/>
    <p:sldId id="1528" r:id="rId3"/>
    <p:sldId id="1529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AED1D-B638-5924-815C-A1BBB96E3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E5F8CE-BC8F-9B1F-6F3A-8890A178F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17300A-50B8-5715-62F4-F4B5D4FB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E93BAE-6636-9D96-D598-937A7CEB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D468D-04FB-A51E-053D-B5B48907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356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AB9CD-95AC-4DC3-DB0C-370C638E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479FBC-5660-00BC-BA8E-313697BA9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AD4992-D1E2-C1D2-6AC4-1985EEC7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A7B97F-F43E-DEBB-8F39-387C0F6C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E9E535-3B03-DC8F-1776-C8E017E4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195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0C943C-98EC-5BD6-A06A-BFD160F4F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E896B7-6427-3540-446E-8C39A9E56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AE0CA5-B3CA-C943-D5BE-6720BCD2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CCB8C9-A31B-39C1-F52E-FFEE8EA5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1E15B9-BEAD-1EE6-1A08-065F8776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65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9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779C1-6328-238D-428B-DBCF9894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B51FC-2551-290B-B50D-E12B97CB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1EF81-B2C5-7303-051F-42EFEE9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83F914-99B8-99D2-E166-89DF20BC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D1D4BD-A809-7A62-AD68-798FEB02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1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703D0-235D-5911-B81E-B05E0B3A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6A042D-5B15-4A21-086A-27550ADB5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2B1D4B-207E-FCA7-6764-7A7F2268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FA0E9-73FA-CECB-118D-3E3DDC15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934D7-22AF-7F63-DB9A-8B7B40B7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7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4756C-B789-44FF-BB26-3AE98E11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8EB6B-7EF9-54A4-2413-03FEACA15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78BC91-7488-3112-FC58-7457654EB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3129F7-832C-851D-1EAA-F4C93284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9AFE64-A434-15D4-9A36-36126D38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FFAD39-47DF-EEA7-5D7B-15EC149D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02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CAC14-7211-7DC3-2831-9D0757AF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027223-E1F6-9862-34CF-394A622C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FA22E8-72A5-52A6-6C4B-69960D470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79DECC-188F-A90C-1337-6AE6E85E3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D32C65-6B91-8AED-53FA-8834121A6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BEB5F0-EFB5-3075-6AC2-6E373666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71E314A-7655-5E07-0E90-ABC8CFF6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EBB96C-B3C5-FAED-B823-9F19F3C6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74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7F7B7-AE28-930C-A893-9D4C60CB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50FD44-4653-5908-31A9-85657B9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B665DE-6EB9-8DAD-A042-CDCBB0B2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CF046C-CAE1-B55E-1B2A-3D3EB810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301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92BC75-DEFB-4A91-09E5-DA9C2C3A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7703C0-06F9-3758-7862-7EA15ECB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675E64-0295-E939-60EE-B04DC90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1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764A8-09A3-5214-CE70-BE3921CF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75B3D-FB89-C02E-0A96-14415E80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651270-3AFE-953E-FFFE-32FDF9E1B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FE4BCD-9748-6450-BE6A-69643BED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B4518D-8789-385B-C49A-7A8C5C2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49070F-0B00-AF91-0E4B-2EAB058F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7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10EC4-9437-5E58-7F80-1394AFFF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324C13-3941-0700-B8E7-9CCD3549F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F5E63D-1354-1597-D25D-9AD2AE65E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F72DD1-B072-8158-4D69-F9D0EE66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2DD5D7-93BD-AB6A-3441-3858C71B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671C12-8763-DAC7-5810-5E8FCCAE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795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C005F9-9B1F-888E-9875-A9FAFE5A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971851-E525-818D-7E41-3941B480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32B8AC-DDB1-467B-6765-2BEE2EE56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4F1D2-F8CE-41BD-A4B8-283EC4DBCBB4}" type="datetimeFigureOut">
              <a:rPr lang="nl-BE" smtClean="0"/>
              <a:t>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03CC9D-33B0-CCE9-C459-B2C19EE77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22DC15-C0A9-183A-7A74-B6AC88E76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4BD9-0B7A-4F4F-8830-A68421095B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074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chemieleerkracht.blackbox.website/index.php/hoofdstuk-9-spell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mieleerkracht.blackbox.website/index.php/kwartetspel-organische-stoffen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chemieleerkracht.blackbox.website/index.php/maak-metha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Spellen: Organische stoffen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A3B2130-C4D7-4C2A-3D0B-242C1D5E2097}"/>
              </a:ext>
            </a:extLst>
          </p:cNvPr>
          <p:cNvSpPr txBox="1"/>
          <p:nvPr/>
        </p:nvSpPr>
        <p:spPr>
          <a:xfrm>
            <a:off x="3952654" y="479593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Hoofdstuk 9 Spellen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A78EF6-F7D7-3AAA-F257-76775BFD3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725" y="1235965"/>
            <a:ext cx="2266135" cy="21930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EDDFF0A-9FB4-15F8-EC0F-2A5DEB0CA3DB}"/>
              </a:ext>
            </a:extLst>
          </p:cNvPr>
          <p:cNvSpPr txBox="1"/>
          <p:nvPr/>
        </p:nvSpPr>
        <p:spPr>
          <a:xfrm>
            <a:off x="8059479" y="4167963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Maak methaan: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6ECFFD7-DE59-BF91-1E1F-78B4C1DD185B}"/>
              </a:ext>
            </a:extLst>
          </p:cNvPr>
          <p:cNvSpPr txBox="1"/>
          <p:nvPr/>
        </p:nvSpPr>
        <p:spPr>
          <a:xfrm>
            <a:off x="6313081" y="453729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maak methaan — Chemieleerkracht (</a:t>
            </a:r>
            <a:r>
              <a:rPr lang="nl-NL" dirty="0" err="1">
                <a:hlinkClick r:id="rId4"/>
              </a:rPr>
              <a:t>blackbox.website</a:t>
            </a:r>
            <a:r>
              <a:rPr lang="nl-NL" dirty="0">
                <a:hlinkClick r:id="rId4"/>
              </a:rPr>
              <a:t>)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462EE3-CAA4-4BAC-EA8B-42DC34FD8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470" y="4906627"/>
            <a:ext cx="1546994" cy="161558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F07C68E-4CB3-C0C3-0925-A79AFD31D04C}"/>
              </a:ext>
            </a:extLst>
          </p:cNvPr>
          <p:cNvSpPr txBox="1"/>
          <p:nvPr/>
        </p:nvSpPr>
        <p:spPr>
          <a:xfrm>
            <a:off x="723014" y="4167963"/>
            <a:ext cx="251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Kwartetspel organische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4B3984A-5C5E-284A-9298-53B0AB4BC018}"/>
              </a:ext>
            </a:extLst>
          </p:cNvPr>
          <p:cNvSpPr txBox="1"/>
          <p:nvPr/>
        </p:nvSpPr>
        <p:spPr>
          <a:xfrm>
            <a:off x="390746" y="4583461"/>
            <a:ext cx="620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6"/>
              </a:rPr>
              <a:t>Kwartetspel organische stoffen — Chemieleerkracht (</a:t>
            </a:r>
            <a:r>
              <a:rPr lang="nl-BE" dirty="0" err="1">
                <a:hlinkClick r:id="rId6"/>
              </a:rPr>
              <a:t>blackbox.website</a:t>
            </a:r>
            <a:r>
              <a:rPr lang="nl-BE" dirty="0">
                <a:hlinkClick r:id="rId6"/>
              </a:rPr>
              <a:t>)</a:t>
            </a:r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EE2E514-8D77-E70B-64C3-5FF33E550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751" y="5056066"/>
            <a:ext cx="160033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D82DF8-137D-58F6-03D8-D80788A2CCB3}"/>
              </a:ext>
            </a:extLst>
          </p:cNvPr>
          <p:cNvSpPr txBox="1"/>
          <p:nvPr/>
        </p:nvSpPr>
        <p:spPr>
          <a:xfrm>
            <a:off x="616688" y="712381"/>
            <a:ext cx="841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Kwartetspel organische                                                                                               Maak methaan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20B3D6-D5E3-5AF3-22B2-2CD1F200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61" y="1526104"/>
            <a:ext cx="4762500" cy="35718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F56520-7DDA-724B-E1E2-B5414A65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" y="1375366"/>
            <a:ext cx="35242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304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Spellen: Organische stoffen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2024-10-06T08:57:27Z</dcterms:created>
  <dcterms:modified xsi:type="dcterms:W3CDTF">2024-10-06T09:02:07Z</dcterms:modified>
</cp:coreProperties>
</file>