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64" r:id="rId2"/>
    <p:sldId id="153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886DE-1090-DA28-7894-CE86D8766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2CE94D-F3D7-2FED-7B6C-E1424E37A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A3BB15-50DC-8359-7E4F-B2947160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671DD8-D35E-41FC-6718-09B34732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BCFC68-14E0-84D8-6151-D24FFBC6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633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F642F-9482-B06D-C1D7-F2B47A711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B4A749-D770-9A9C-5C1A-886D07114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745BC1-BDD7-9BE2-A78D-CA2843BB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1B7AC-0C4E-7BAF-13C2-9A64F82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BDAC21-D6BD-48EE-1BFF-61A78595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6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7F5140-18EF-3D4D-9246-A2FA7C325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CF57A3-0362-6D7D-F9EC-2E4752768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0F8958-132B-C18F-3AB8-D4BA6B66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7CCC15-66B3-80E8-877B-B9E77BB4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9F93B8-025F-40FD-B723-13F183C4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47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428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10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15DC9-FC5C-20F7-446F-A05FE267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BF9674-1451-CA4D-C233-727461A17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FCD3F7-653A-A27B-8921-D8673267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DD124C-621E-9E37-9B0A-A68F0019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32933E-24ED-8CAB-DF2D-F744E0CA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00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CCAE1-42AF-CBBC-E870-B65DD6A2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6C0D8B-7D8A-438E-ED16-23927A21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DFEE02-09AE-CD69-6968-3DCF78DD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F8D52F-EDA7-2276-9BC9-CC7B6BA6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8FF7F2-EED1-A2E8-825A-8A85BDBA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14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1D36D-547B-401A-B40E-F28331AD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A4816-5ECE-9A70-DB57-FDCD4CED3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CEC869-7E83-1B4A-37D9-B7041690D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173030-0347-16E5-E73C-8FAE3FB4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6FA217-F7BE-841A-6E71-9BE2FDE3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B98E2B-BE15-D616-6031-8AA87FACF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62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5778C-A639-A75E-0B34-DEAF0310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F4D831-D0B2-ECCB-A346-110C34850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0C4230-C4B7-8535-10BA-D0D80052D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B6785E-D8EA-9935-B571-CF0970AAD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08915A-25E4-D91A-9DF7-B6943D416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D76AED-9EE0-E152-F7EF-49D99900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026E66-08B1-A049-48CE-9C506419F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C21825-0C8E-1702-1AFB-6C76EF4E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587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887D2-87D8-1267-A40C-4A491B3F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F53F0AC-E79C-2B31-D299-157C8A7F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B1B888-30F6-1420-2129-BF5B21A3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B41E90-473C-499D-57F1-A671E4C8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90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4DDF9E-ACFE-A114-DAAC-2AD6CBE0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8C216A3-C306-F56E-A9EA-33483762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29211A-FA66-E952-F612-9EBC7729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550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1DFED-275F-CDDD-A31B-FA561780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46D6D-E575-DEEF-01B2-359486BD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AEAE99-1BD4-1322-1EB1-619A5014F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64D5C3-EBCC-7620-1D41-347762A8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2B79B5-0E41-22DE-EBDE-C5E88DE6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E88F66-88E3-B0BC-12A8-6BC6BE28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499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9C9D3-1D48-8171-FD25-BB5C75FE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9400353-64E7-9F37-FC26-7132E0870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81399A-722F-ABA9-B295-310788C7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B6CDCF-70A7-72A3-FAF3-DE1457D4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8849D1-A655-DF57-BF7B-726E8467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263747-151E-3514-6015-F3869C40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551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6F767A-A3A8-5E22-0211-857F116D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083D3A-0BC6-4FBC-1683-E0F825DE7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5463C6-A9E3-FFA7-8E4F-50F40927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8F4C0-1186-46EE-A584-3BBA72AEEF68}" type="datetimeFigureOut">
              <a:rPr lang="nl-BE" smtClean="0"/>
              <a:t>14/11/2024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DD84A-709C-6AAA-02D2-A9EC84EC0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C883E9-BBA8-13AB-6F30-11320AC12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5459E8-805C-48CE-9866-22F02B714D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5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hemieleerkracht.blackbox.website/wp-content/uploads/2020/01/ethanol.mp4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://molview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webinar-molview/" TargetMode="External"/><Relationship Id="rId2" Type="http://schemas.openxmlformats.org/officeDocument/2006/relationships/hyperlink" Target="https://builder.molview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eleerkracht.be/" TargetMode="External"/><Relationship Id="rId5" Type="http://schemas.openxmlformats.org/officeDocument/2006/relationships/hyperlink" Target="mailto:Filip.Poncelet@ucll.be" TargetMode="Externa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modellen-in-de-chemie/" TargetMode="External"/><Relationship Id="rId2" Type="http://schemas.openxmlformats.org/officeDocument/2006/relationships/hyperlink" Target="http://www.chemieleerkracht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lview.org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chemieleerkracht.blackbox.website/wp-content/uploads/2020/01/ethanol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00B0F0"/>
                </a:solidFill>
              </a:rPr>
              <a:t>Molview</a:t>
            </a:r>
            <a:br>
              <a:rPr lang="nl-BE" altLang="nl-BE" dirty="0">
                <a:solidFill>
                  <a:srgbClr val="00B0F0"/>
                </a:solidFill>
              </a:rPr>
            </a:br>
            <a:endParaRPr lang="nl-BE" altLang="nl-BE" dirty="0">
              <a:solidFill>
                <a:srgbClr val="00B0F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1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9200" y="1380744"/>
            <a:ext cx="2950463" cy="24094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40" y="3922774"/>
            <a:ext cx="3363467" cy="28346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0304" y="2711322"/>
            <a:ext cx="1881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http://molview.org/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466" y="3208401"/>
            <a:ext cx="6301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Zelf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video </a:t>
            </a:r>
            <a:r>
              <a:rPr sz="3200" b="1" spc="-20" dirty="0">
                <a:latin typeface="Calibri"/>
                <a:cs typeface="Calibri"/>
              </a:rPr>
              <a:t>maken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van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molview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6918" y="1514094"/>
            <a:ext cx="5285658" cy="12573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0966" y="3998163"/>
            <a:ext cx="4999990" cy="261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TIP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TIP</a:t>
            </a:r>
            <a:r>
              <a:rPr sz="1800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TIP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7049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1, Maak </a:t>
            </a:r>
            <a:r>
              <a:rPr sz="1800" spc="-5" dirty="0">
                <a:latin typeface="Calibri"/>
                <a:cs typeface="Calibri"/>
              </a:rPr>
              <a:t>met molview het molecule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</a:t>
            </a:r>
            <a:r>
              <a:rPr sz="1800" spc="-5" dirty="0">
                <a:latin typeface="Calibri"/>
                <a:cs typeface="Calibri"/>
              </a:rPr>
              <a:t> Kies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voor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</a:pPr>
            <a:r>
              <a:rPr sz="1800" dirty="0">
                <a:latin typeface="Calibri"/>
                <a:cs typeface="Calibri"/>
              </a:rPr>
              <a:t>3.</a:t>
            </a:r>
            <a:r>
              <a:rPr sz="1800" spc="-5" dirty="0">
                <a:latin typeface="Calibri"/>
                <a:cs typeface="Calibri"/>
              </a:rPr>
              <a:t> Open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Powerpoint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invoegen</a:t>
            </a:r>
            <a:r>
              <a:rPr sz="1800" spc="-5" dirty="0">
                <a:latin typeface="Calibri"/>
                <a:cs typeface="Calibri"/>
              </a:rPr>
              <a:t> schermopname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Calibri"/>
                <a:cs typeface="Calibri"/>
              </a:rPr>
              <a:t>4,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Selecteer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3D </a:t>
            </a:r>
            <a:r>
              <a:rPr sz="1800" spc="-15" dirty="0">
                <a:latin typeface="Calibri"/>
                <a:cs typeface="Calibri"/>
              </a:rPr>
              <a:t>voorstelling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5,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Start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opname</a:t>
            </a:r>
            <a:r>
              <a:rPr sz="1800" dirty="0">
                <a:latin typeface="Calibri"/>
                <a:cs typeface="Calibri"/>
              </a:rPr>
              <a:t> 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beweeg met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3D model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0">
              <a:latin typeface="Calibri"/>
              <a:cs typeface="Calibri"/>
            </a:endParaRPr>
          </a:p>
          <a:p>
            <a:pPr marL="123952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Voorbeeld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chemieleerkracht.be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LINK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FF61C54-ECE2-E9F3-BA74-EE3E1BF537A4}"/>
              </a:ext>
            </a:extLst>
          </p:cNvPr>
          <p:cNvSpPr txBox="1"/>
          <p:nvPr/>
        </p:nvSpPr>
        <p:spPr>
          <a:xfrm>
            <a:off x="2370447" y="561909"/>
            <a:ext cx="6101860" cy="1064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Maak hiervan filmfragmenten via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ppt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en koppelen aan een </a:t>
            </a:r>
            <a:r>
              <a:rPr lang="nl-BE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qr</a:t>
            </a:r>
            <a:r>
              <a:rPr lang="nl-BE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code – opdrachten voorzien</a:t>
            </a:r>
          </a:p>
          <a:p>
            <a:r>
              <a:rPr lang="nl-BE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Molecuul bouwer (molview.org)</a:t>
            </a:r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5792AC-71CA-0808-C546-5B918A64311E}"/>
              </a:ext>
            </a:extLst>
          </p:cNvPr>
          <p:cNvSpPr txBox="1"/>
          <p:nvPr/>
        </p:nvSpPr>
        <p:spPr>
          <a:xfrm>
            <a:off x="5313621" y="211728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Webinar </a:t>
            </a:r>
            <a:r>
              <a:rPr lang="nl-BE" dirty="0" err="1">
                <a:hlinkClick r:id="rId3"/>
              </a:rPr>
              <a:t>Molview</a:t>
            </a:r>
            <a:r>
              <a:rPr lang="nl-BE" dirty="0">
                <a:hlinkClick r:id="rId3"/>
              </a:rPr>
              <a:t> — Chemieleerkracht (</a:t>
            </a:r>
            <a:r>
              <a:rPr lang="nl-BE" dirty="0" err="1">
                <a:hlinkClick r:id="rId3"/>
              </a:rPr>
              <a:t>blackbox.website</a:t>
            </a:r>
            <a:r>
              <a:rPr lang="nl-BE" dirty="0">
                <a:hlinkClick r:id="rId3"/>
              </a:rPr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111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61588" cy="11277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896355"/>
            <a:ext cx="2924556" cy="9616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81671" y="0"/>
            <a:ext cx="4839931" cy="27310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8859" y="5486400"/>
            <a:ext cx="5596255" cy="92392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latin typeface="Calibri"/>
                <a:cs typeface="Calibri"/>
              </a:rPr>
              <a:t>Filip </a:t>
            </a:r>
            <a:r>
              <a:rPr sz="1800" spc="-15" dirty="0">
                <a:latin typeface="Calibri"/>
                <a:cs typeface="Calibri"/>
              </a:rPr>
              <a:t>Poncelet</a:t>
            </a:r>
            <a:endParaRPr sz="1800">
              <a:latin typeface="Calibri"/>
              <a:cs typeface="Calibri"/>
            </a:endParaRPr>
          </a:p>
          <a:p>
            <a:pPr marL="92710" marR="83883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Docent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lerarenopleiding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UCLL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Diepenbeek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Verantwoordelijke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Chemieleerkracht.be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98870" y="6428943"/>
            <a:ext cx="2084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Filip.Poncelet@ucll.be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5005" y="2736596"/>
            <a:ext cx="70777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</a:t>
            </a:r>
            <a:r>
              <a:rPr sz="3600" spc="-40" dirty="0"/>
              <a:t> </a:t>
            </a:r>
            <a:r>
              <a:rPr sz="3600" spc="-20" dirty="0"/>
              <a:t>website</a:t>
            </a:r>
            <a:r>
              <a:rPr sz="3600" spc="-30" dirty="0"/>
              <a:t> </a:t>
            </a:r>
            <a:r>
              <a:rPr sz="36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6"/>
              </a:rPr>
              <a:t>www.chemieleerkracht.be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2221229" y="3529710"/>
            <a:ext cx="5141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libri"/>
                <a:cs typeface="Calibri"/>
              </a:rPr>
              <a:t>Gebruik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25" dirty="0">
                <a:latin typeface="Calibri"/>
                <a:cs typeface="Calibri"/>
              </a:rPr>
              <a:t>van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molview.org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926083"/>
            <a:ext cx="1616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 Light"/>
                <a:cs typeface="Calibri Light"/>
              </a:rPr>
              <a:t>Inhoud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718759"/>
            <a:ext cx="5890260" cy="41998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1,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website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molview.org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2,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Molview.org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5" dirty="0">
                <a:latin typeface="Calibri"/>
                <a:cs typeface="Calibri"/>
              </a:rPr>
              <a:t> chemieleerkracht.be</a:t>
            </a:r>
            <a:endParaRPr sz="2600">
              <a:latin typeface="Calibri"/>
              <a:cs typeface="Calibri"/>
            </a:endParaRPr>
          </a:p>
          <a:p>
            <a:pPr marL="241300" marR="1926589" indent="-241300" algn="r">
              <a:lnSpc>
                <a:spcPts val="3110"/>
              </a:lnSpc>
              <a:spcBef>
                <a:spcPts val="38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3,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Werking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molview.org</a:t>
            </a:r>
            <a:endParaRPr sz="2600">
              <a:latin typeface="Calibri"/>
              <a:cs typeface="Calibri"/>
            </a:endParaRPr>
          </a:p>
          <a:p>
            <a:pPr marL="227965" marR="1906270" lvl="1" indent="-227965" algn="r">
              <a:lnSpc>
                <a:spcPts val="2620"/>
              </a:lnSpc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2200" spc="-10" dirty="0">
                <a:latin typeface="Calibri"/>
                <a:cs typeface="Calibri"/>
              </a:rPr>
              <a:t>Soorten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modelvoorstellingen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15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Achtergrond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3D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3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Calibri"/>
                <a:cs typeface="Calibri"/>
              </a:rPr>
              <a:t>Basismoleculen</a:t>
            </a:r>
            <a:endParaRPr sz="2200">
              <a:latin typeface="Calibri"/>
              <a:cs typeface="Calibri"/>
            </a:endParaRPr>
          </a:p>
          <a:p>
            <a:pPr marL="1155700" lvl="2" indent="-229235">
              <a:lnSpc>
                <a:spcPts val="2260"/>
              </a:lnSpc>
              <a:spcBef>
                <a:spcPts val="4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Calibri"/>
                <a:cs typeface="Calibri"/>
              </a:rPr>
              <a:t>Gegevens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polariteit</a:t>
            </a:r>
            <a:endParaRPr sz="1900">
              <a:latin typeface="Calibri"/>
              <a:cs typeface="Calibri"/>
            </a:endParaRPr>
          </a:p>
          <a:p>
            <a:pPr marL="698500" lvl="1" indent="-229235">
              <a:lnSpc>
                <a:spcPts val="261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15" dirty="0">
                <a:latin typeface="Calibri"/>
                <a:cs typeface="Calibri"/>
              </a:rPr>
              <a:t>Kristallen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–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Eiwitten</a:t>
            </a:r>
            <a:endParaRPr sz="2200">
              <a:latin typeface="Calibri"/>
              <a:cs typeface="Calibri"/>
            </a:endParaRPr>
          </a:p>
          <a:p>
            <a:pPr marL="698500" lvl="1" indent="-229235">
              <a:lnSpc>
                <a:spcPts val="2630"/>
              </a:lnSpc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sz="2200" spc="-10" dirty="0">
                <a:latin typeface="Calibri"/>
                <a:cs typeface="Calibri"/>
              </a:rPr>
              <a:t>Zelf</a:t>
            </a:r>
            <a:r>
              <a:rPr sz="2200" spc="-15" dirty="0">
                <a:latin typeface="Calibri"/>
                <a:cs typeface="Calibri"/>
              </a:rPr>
              <a:t> formules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maken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4,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Moleculen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opnemen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Calibri"/>
                <a:cs typeface="Calibri"/>
              </a:rPr>
              <a:t> de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cursus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5,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Maken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van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een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beweeglijk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molecule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502" y="2872232"/>
            <a:ext cx="5732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Modellen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chemieles:</a:t>
            </a:r>
            <a:r>
              <a:rPr sz="1800" spc="45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info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www.chemieleerkracht.be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5511" y="2872232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LINK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681" y="3959174"/>
            <a:ext cx="3773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Voorbeeld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chemieleerkracht.be</a:t>
            </a:r>
            <a:r>
              <a:rPr sz="1800" spc="430" dirty="0">
                <a:latin typeface="Calibri"/>
                <a:cs typeface="Calibri"/>
              </a:rPr>
              <a:t> </a:t>
            </a:r>
            <a:r>
              <a:rPr sz="1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LINK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0369" y="1784984"/>
            <a:ext cx="1170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Molview.org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30348" y="1784984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6"/>
              </a:rPr>
              <a:t>LINK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0369" y="1462878"/>
            <a:ext cx="885324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Inzetten</a:t>
            </a:r>
            <a:r>
              <a:rPr spc="-10" dirty="0"/>
              <a:t> </a:t>
            </a:r>
            <a:r>
              <a:rPr spc="-5" dirty="0"/>
              <a:t>in</a:t>
            </a:r>
            <a:r>
              <a:rPr spc="-15" dirty="0"/>
              <a:t> </a:t>
            </a:r>
            <a:r>
              <a:rPr spc="-5" dirty="0"/>
              <a:t>de</a:t>
            </a:r>
            <a:r>
              <a:rPr spc="-25" dirty="0"/>
              <a:t> </a:t>
            </a:r>
            <a:r>
              <a:rPr dirty="0"/>
              <a:t>les: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369" y="2607640"/>
            <a:ext cx="921639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1, 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cursus: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achtergrond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5" dirty="0">
                <a:latin typeface="Calibri"/>
                <a:cs typeface="Calibri"/>
              </a:rPr>
              <a:t>knippen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knipprogramma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plakken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spc="-10" dirty="0">
                <a:latin typeface="Calibri"/>
                <a:cs typeface="Calibri"/>
              </a:rPr>
              <a:t>cursus</a:t>
            </a:r>
            <a:endParaRPr sz="1800">
              <a:latin typeface="Calibri"/>
              <a:cs typeface="Calibri"/>
            </a:endParaRPr>
          </a:p>
          <a:p>
            <a:pPr marL="483234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Opdrachten:</a:t>
            </a:r>
            <a:endParaRPr sz="18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 info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spc="-15" dirty="0">
                <a:latin typeface="Calibri"/>
                <a:cs typeface="Calibri"/>
              </a:rPr>
              <a:t>stof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4794" y="5351475"/>
            <a:ext cx="46799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integreren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chemsketch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reacties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tekenen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40479" y="4094226"/>
            <a:ext cx="1434084" cy="8601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9735" y="2921507"/>
            <a:ext cx="1591056" cy="7711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0065" y="5399998"/>
            <a:ext cx="1457002" cy="1432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567" y="1725548"/>
            <a:ext cx="474281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Inzetten</a:t>
            </a:r>
            <a:r>
              <a:rPr sz="1800" spc="-5" dirty="0">
                <a:latin typeface="Calibri"/>
                <a:cs typeface="Calibri"/>
              </a:rPr>
              <a:t>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les:</a:t>
            </a:r>
            <a:endParaRPr sz="1800">
              <a:latin typeface="Calibri"/>
              <a:cs typeface="Calibri"/>
            </a:endParaRPr>
          </a:p>
          <a:p>
            <a:pPr marL="454659" marR="5080" indent="-442595">
              <a:lnSpc>
                <a:spcPct val="167700"/>
              </a:lnSpc>
              <a:spcBef>
                <a:spcPts val="695"/>
              </a:spcBef>
            </a:pPr>
            <a:r>
              <a:rPr sz="1800" dirty="0">
                <a:latin typeface="Calibri"/>
                <a:cs typeface="Calibri"/>
              </a:rPr>
              <a:t>3, </a:t>
            </a:r>
            <a:r>
              <a:rPr sz="1800" spc="-15" dirty="0">
                <a:latin typeface="Calibri"/>
                <a:cs typeface="Calibri"/>
              </a:rPr>
              <a:t>Inzetten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klas: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soorten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modellen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vergelijken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Soorten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modelvoorstellingen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112" y="3201923"/>
            <a:ext cx="1203960" cy="11780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5707" y="3215639"/>
            <a:ext cx="1205483" cy="11490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3215639"/>
            <a:ext cx="1353312" cy="11689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4267" y="3233927"/>
            <a:ext cx="1258824" cy="113080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0123" y="3264408"/>
            <a:ext cx="1353312" cy="11003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5112" y="5050535"/>
            <a:ext cx="1772412" cy="1539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33927" y="5050535"/>
            <a:ext cx="2164079" cy="14767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5084" y="5050535"/>
            <a:ext cx="1740408" cy="14767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28659" y="5013959"/>
            <a:ext cx="1929383" cy="154990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47599" y="4706492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Elektronenverdeling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5411" y="4706492"/>
            <a:ext cx="1640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Polaire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bindingen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1503" y="4706492"/>
            <a:ext cx="867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86252" y="4706492"/>
            <a:ext cx="1684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Lengte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35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hoeken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3567" y="1725548"/>
            <a:ext cx="3701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Inzetten</a:t>
            </a:r>
            <a:r>
              <a:rPr sz="1800" spc="-5" dirty="0">
                <a:latin typeface="Calibri"/>
                <a:cs typeface="Calibri"/>
              </a:rPr>
              <a:t> 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4,</a:t>
            </a:r>
            <a:r>
              <a:rPr sz="1800" spc="-10" dirty="0">
                <a:latin typeface="Calibri"/>
                <a:cs typeface="Calibri"/>
              </a:rPr>
              <a:t> Formule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tekenen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naam </a:t>
            </a:r>
            <a:r>
              <a:rPr sz="1800" spc="-20" dirty="0">
                <a:latin typeface="Calibri"/>
                <a:cs typeface="Calibri"/>
              </a:rPr>
              <a:t>zoeken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5,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Mineralen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4773" y="2379345"/>
            <a:ext cx="1648518" cy="180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867" y="3904488"/>
            <a:ext cx="1674876" cy="10850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115" y="2699004"/>
            <a:ext cx="2843784" cy="21153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85904" cy="990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4850" y="1784984"/>
            <a:ext cx="1009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6.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Eiwitten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3384" y="2689860"/>
            <a:ext cx="2566416" cy="20558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5140" y="2699004"/>
            <a:ext cx="2697479" cy="204673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27564" y="2747772"/>
            <a:ext cx="1900427" cy="19979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286</Words>
  <Application>Microsoft Office PowerPoint</Application>
  <PresentationFormat>Breedbeeld</PresentationFormat>
  <Paragraphs>57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 MT</vt:lpstr>
      <vt:lpstr>Calibri</vt:lpstr>
      <vt:lpstr>Calibri Light</vt:lpstr>
      <vt:lpstr>Times New Roman</vt:lpstr>
      <vt:lpstr>Wingdings</vt:lpstr>
      <vt:lpstr>Kantoorthema</vt:lpstr>
      <vt:lpstr>Molview </vt:lpstr>
      <vt:lpstr>PowerPoint-presentatie</vt:lpstr>
      <vt:lpstr>De website www.chemieleerkracht.be</vt:lpstr>
      <vt:lpstr>Inhoud</vt:lpstr>
      <vt:lpstr>LINK</vt:lpstr>
      <vt:lpstr>Inzetten in de les: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3</cp:revision>
  <dcterms:created xsi:type="dcterms:W3CDTF">2024-10-16T08:21:35Z</dcterms:created>
  <dcterms:modified xsi:type="dcterms:W3CDTF">2024-11-14T13:47:36Z</dcterms:modified>
</cp:coreProperties>
</file>