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56" r:id="rId2"/>
    <p:sldId id="1558" r:id="rId3"/>
    <p:sldId id="1559" r:id="rId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5FC0C-45F8-42B4-AA16-3B32FABA3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D88F79-99F0-A9A7-9EBF-6F62AD003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FE8AA4-15EA-3638-3C06-8D64A665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F9CA99-8BFD-2666-1934-D1F41213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591BA3-EFC2-7EE7-EC88-C7FF8736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0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3815B9-20A6-CE96-6E0F-593378334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A199B7-35C6-717F-C64A-5CCC3B548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62EC01-0349-FD40-A8CA-633F55FB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C7268F-62AB-36C5-D9FA-D07009DF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98C6F7-BE06-29DF-8B4C-7290B6D3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269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7D65F8-810D-8C64-CEE0-E422BCAE9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651AD0-7BEA-4917-53C0-6A4C1C3C9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EFA9E4-65DE-D6E3-3866-079370F5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108AFF-629F-EB7D-0295-7341A689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9EF1A9-C73F-7F5D-6092-B20660EE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132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2640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682F4-8B1D-F7C7-23C3-50B86BE9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071958-C7D7-63F5-7B3A-E2DCF5300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AC8A3C-398B-DA46-7B83-978CBBC9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44B4F6-7474-2E56-9DEE-B75D6874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0E6724-5322-1CAE-6409-8CCE8DA0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648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310B3-DBAC-D176-DCA5-B850B501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76E9D7-BD37-57F9-D74E-AF468218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88C68B-112C-906C-9FDB-A1E3E891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B634F-EAB3-31F0-A906-C0C7E6E0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323C2-3DEE-E070-50FE-A8E16D1C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81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18663C-DA7A-95B5-E5B4-211DFB73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CF40EF-3BB7-9A3C-DAB6-0F54F2C93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C659A4-7795-16AC-6A46-8B248D692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D9B485-5CAF-210E-D1B4-8E0F25BA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06C7E3-3128-6653-AA3E-44FEF228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7A63A0-5FA6-0F66-BBAE-2108B228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27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3497-D60F-F59D-1E63-3179FDDD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CB85EF-37B3-72DC-F2BD-A008A5786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48C6A8-3619-8454-8E78-37A3C5075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1123CD-4853-73F7-C35B-A8D5340CA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DD7C188-CDAB-39CB-6F21-AC35D2DE2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C7018D-C338-9394-A00D-D1AB6FFE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5FF045D-67A0-0310-FBD8-041DBE51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15D823-7D64-9775-B506-F78A881D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7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B5AFD-3310-19A8-34CD-3F5D00FD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E10E5B2-F864-C36D-3E1E-6651ADA5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1309DB-7B4C-E99E-F3CD-CB00D4B7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21527-7042-D8F6-F899-C0140CE8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06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632034F-5A93-C164-BD54-C646D7CC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77CC3A1-4379-D08A-CCDE-C300AED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1CF302-304B-13D1-AF5B-5C5E3633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28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876A1-E756-606F-E18B-A5B2EFA9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21C5DA-43AA-8F26-740E-D3372662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70A831-4CAE-ADED-8D49-515C60BC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C09142-8756-B4A8-FBBA-D3D959DE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36E1C2-DE43-8794-E90F-A0F527C44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C99DAF-1B44-43D4-729C-FA39ACC2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93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5EFC5-7A6D-80B8-BA9D-FFD43CF1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7F9F77-39DF-680C-57DB-992F281DA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728FBF-344F-09CE-68C6-92E8494D7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95CCEC-56AB-0C80-B3BB-58304A83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6A6EFD-470F-5F3E-E9BE-703B228F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694C42-E126-D6BC-FA53-859B22E3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313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2E23FE8-1ADE-7AB3-BA34-71BB4E98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96D17B-02FA-A412-8638-2BBBD6FB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82763D-7BC1-E813-CA4C-923E4B732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D9262-BD8E-45D3-9FEB-11EA48C1D478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75DA37-0389-8689-8C6A-D5B5A138F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6AC8A3-E704-9925-8F2A-606C8FE3E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CC52B5-AE10-46D9-B234-3C522CB1EC9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97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pp.edu/cafe/learning-objects/science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chemeClr val="bg2">
                    <a:lumMod val="50000"/>
                  </a:schemeClr>
                </a:solidFill>
              </a:rPr>
              <a:t>Moleculen maken: leen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45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180CF0F-D636-706A-6B8C-8D72C29EA10B}"/>
              </a:ext>
            </a:extLst>
          </p:cNvPr>
          <p:cNvSpPr txBox="1"/>
          <p:nvPr/>
        </p:nvSpPr>
        <p:spPr>
          <a:xfrm>
            <a:off x="3421026" y="118362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Multimediale leerobjecten: wetenschap (cpp.edu)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447574-B125-C5C5-2379-723EB0CB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7" y="571655"/>
            <a:ext cx="3330229" cy="431329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2668008-1C3D-7F5B-6557-4048A263B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969" y="2197724"/>
            <a:ext cx="3391194" cy="454191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43849D5-D4B7-FD1D-EEF8-C3B862D5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818" y="571655"/>
            <a:ext cx="3147333" cy="420660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5B343C8-9A7D-CC8C-1493-BCDE7786E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354" y="2197724"/>
            <a:ext cx="3337849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8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EBBBC3-7CA6-AE36-E53C-5E2AE8CDF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99" y="1363801"/>
            <a:ext cx="1040220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09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</Words>
  <Application>Microsoft Office PowerPoint</Application>
  <PresentationFormat>Breedbeeld</PresentationFormat>
  <Paragraphs>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Kantoorthema</vt:lpstr>
      <vt:lpstr>Moleculen maken: leen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2024-10-16T08:46:05Z</dcterms:created>
  <dcterms:modified xsi:type="dcterms:W3CDTF">2024-10-16T11:13:36Z</dcterms:modified>
</cp:coreProperties>
</file>