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446" r:id="rId2"/>
    <p:sldId id="256" r:id="rId3"/>
    <p:sldId id="1447" r:id="rId4"/>
    <p:sldId id="1448" r:id="rId5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0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71AF38-851C-E8D7-4693-35B0C10A5B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8CA96CD-EBD7-E996-0437-2D8899C7E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495D332-8720-739E-FF53-BF807DBDB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B2537-0D8C-45E6-A21E-40CD35E4B6E7}" type="datetimeFigureOut">
              <a:rPr lang="nl-BE" smtClean="0"/>
              <a:t>12/10/2024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25AEB13-8211-D049-D2B2-63FC2D44E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E0C1F06-6B51-9A91-DD86-59366FD50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FF47-7C25-40E2-AAA6-598CC547387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6773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FA18D0-236E-46A1-B09E-0A9A17D66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0FC3C4F-58F5-824E-07F6-AB37AA28C0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E03112A-C36C-ACB9-95B0-AB04C7BE3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B2537-0D8C-45E6-A21E-40CD35E4B6E7}" type="datetimeFigureOut">
              <a:rPr lang="nl-BE" smtClean="0"/>
              <a:t>12/10/2024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71C9E9B-5651-FA8B-F118-A3C6E971E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882140F-1D53-2F5E-154A-938F3968B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FF47-7C25-40E2-AAA6-598CC547387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49766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A7844C1-F790-283A-7FD2-A9B389D51D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8277778-7943-D45E-FCAD-43C64008D1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3311F79-3E61-3010-51A2-14EFF11D1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B2537-0D8C-45E6-A21E-40CD35E4B6E7}" type="datetimeFigureOut">
              <a:rPr lang="nl-BE" smtClean="0"/>
              <a:t>12/10/2024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A6C6635-61DA-4FF9-519D-AF2F8A8D1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AD8A81E-791F-688C-08FD-BB063898C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FF47-7C25-40E2-AAA6-598CC547387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54355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rtslide">
    <p:bg>
      <p:bgPr>
        <a:solidFill>
          <a:srgbClr val="E000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>
            <a:extLst>
              <a:ext uri="{FF2B5EF4-FFF2-40B4-BE49-F238E27FC236}">
                <a16:creationId xmlns:a16="http://schemas.microsoft.com/office/drawing/2014/main" id="{44B775D2-7CD3-8381-FCAC-4E9443CB4D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6" t="24693" r="54700" b="45216"/>
          <a:stretch>
            <a:fillRect/>
          </a:stretch>
        </p:blipFill>
        <p:spPr bwMode="auto">
          <a:xfrm>
            <a:off x="777875" y="1365250"/>
            <a:ext cx="4684713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7">
            <a:extLst>
              <a:ext uri="{FF2B5EF4-FFF2-40B4-BE49-F238E27FC236}">
                <a16:creationId xmlns:a16="http://schemas.microsoft.com/office/drawing/2014/main" id="{197E114D-1A7B-50E0-E4B6-5FD6EC97B2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85" t="62959"/>
          <a:stretch>
            <a:fillRect/>
          </a:stretch>
        </p:blipFill>
        <p:spPr bwMode="auto">
          <a:xfrm rot="16200000">
            <a:off x="10165556" y="4818857"/>
            <a:ext cx="976313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3474" y="4564694"/>
            <a:ext cx="7581282" cy="1594556"/>
          </a:xfrm>
          <a:ln w="76200" cmpd="sng">
            <a:solidFill>
              <a:srgbClr val="002757"/>
            </a:solidFill>
          </a:ln>
        </p:spPr>
        <p:txBody>
          <a:bodyPr lIns="180000" tIns="180000" rIns="180000" bIns="180000">
            <a:noAutofit/>
          </a:bodyPr>
          <a:lstStyle>
            <a:lvl1pPr algn="l">
              <a:defRPr sz="4400" b="1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40419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3F06C1-82C8-9BFB-E0D3-AB33DA4E9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2D89DA2-3C23-3B8E-092A-166AAC1AF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6C0BF82-AACF-4835-A7F2-869DB9245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B2537-0D8C-45E6-A21E-40CD35E4B6E7}" type="datetimeFigureOut">
              <a:rPr lang="nl-BE" smtClean="0"/>
              <a:t>12/10/2024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9C0DDA0-A9BD-8257-5C41-6B02F364F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B362335-C275-9E91-CE74-3FFE83DB5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FF47-7C25-40E2-AAA6-598CC547387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89588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D08D65-D878-AD45-27BA-8B0FEA3C2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F907EE2-5D82-8E53-9E4B-D01CE9C15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7B5BB91-3A72-1291-74D0-593EF9F9D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B2537-0D8C-45E6-A21E-40CD35E4B6E7}" type="datetimeFigureOut">
              <a:rPr lang="nl-BE" smtClean="0"/>
              <a:t>12/10/2024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8762CB7-7CCD-4C1F-7B37-3921A9F7C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82CD3CD-7338-DC5B-2A32-AA623DAE5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FF47-7C25-40E2-AAA6-598CC547387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81659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DC3992-58D3-2BD8-9858-D34FDB13B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F8A10B-D600-21E4-F991-A912483345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933DBBB-7CB5-832F-BD07-7B5F892F1D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704BE48-914A-6AEF-F2E4-6C7D1642E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B2537-0D8C-45E6-A21E-40CD35E4B6E7}" type="datetimeFigureOut">
              <a:rPr lang="nl-BE" smtClean="0"/>
              <a:t>12/10/2024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3545932-1F23-A711-98EF-83EB29A5D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ABD00E6-67B2-D6E9-A82B-2E9AD0EA1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FF47-7C25-40E2-AAA6-598CC547387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15550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5777D3-4709-E023-2993-2B4545624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540F8C6-C096-0764-FA97-A3BC6DCC59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CBB1C02-5F1A-E17A-0054-3245C9ED32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E285DFD-850C-D8C6-AC95-6B34CC419E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95F3903-F120-957E-2691-FA9EBB2CAC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6B6E50E-280F-A96A-1329-DA63E9932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B2537-0D8C-45E6-A21E-40CD35E4B6E7}" type="datetimeFigureOut">
              <a:rPr lang="nl-BE" smtClean="0"/>
              <a:t>12/10/2024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1FFEAD5-45EA-7071-D273-702E61A9F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CA24B0D-C4C2-0567-F7CE-FB0C3992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FF47-7C25-40E2-AAA6-598CC547387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52504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C3B0F5-9086-1EFA-239E-937C1BCC3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85546DA-9CD6-DEB1-30FA-34CDBAF1E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B2537-0D8C-45E6-A21E-40CD35E4B6E7}" type="datetimeFigureOut">
              <a:rPr lang="nl-BE" smtClean="0"/>
              <a:t>12/10/2024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DCD5F91-8783-CB69-037D-5987D09F9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C1903BA-F6A2-E8A5-9E8A-FDB9D1190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FF47-7C25-40E2-AAA6-598CC547387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83752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DE07982-40D1-691E-1B87-1660156E5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B2537-0D8C-45E6-A21E-40CD35E4B6E7}" type="datetimeFigureOut">
              <a:rPr lang="nl-BE" smtClean="0"/>
              <a:t>12/10/2024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956F23A-3102-7721-6AE7-17EB086AA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C487E11-003A-E6D8-5477-AD5397A3F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FF47-7C25-40E2-AAA6-598CC547387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30988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3F3182-3BFA-B468-82A0-FF43AAC24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1D5A527-8696-F458-CBEE-3B25FF65B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593A2A4-DC88-7FB6-77A4-A8FC36322A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55516EE-916A-50C9-F477-E9D69FB66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B2537-0D8C-45E6-A21E-40CD35E4B6E7}" type="datetimeFigureOut">
              <a:rPr lang="nl-BE" smtClean="0"/>
              <a:t>12/10/2024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AA942CB-9AB9-37D7-DC79-18ADE8CB9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704BFCD-2FDF-B6C6-3984-474E69F27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FF47-7C25-40E2-AAA6-598CC547387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65260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27FFDE-A151-FDEC-C1DA-E8D487D84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F16F3CA-2A81-6BF9-8997-A1B7DEC759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51A69E1-7E8E-F671-3579-A7D7087BEB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6D49665-34C3-9251-8AFB-5B612C527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B2537-0D8C-45E6-A21E-40CD35E4B6E7}" type="datetimeFigureOut">
              <a:rPr lang="nl-BE" smtClean="0"/>
              <a:t>12/10/2024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1E8F2BE-4B4F-A66B-4FE4-9B3E31096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3E088D5-3B03-958D-3D36-26332F7FA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FF47-7C25-40E2-AAA6-598CC547387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17641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767AB4F-01EE-3895-20EE-F2BC72C59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F8333CF-5432-33B6-78E0-B0D56B87D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5E3D3E7-7F3B-F89E-1D94-FD3F872408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FB2537-0D8C-45E6-A21E-40CD35E4B6E7}" type="datetimeFigureOut">
              <a:rPr lang="nl-BE" smtClean="0"/>
              <a:t>12/10/2024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A696B1B-7A32-BEF6-C54E-283179087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4937036-FD9D-DFB1-AF33-C72C5BCA70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DCFF47-7C25-40E2-AAA6-598CC547387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95209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inelabs.be/wp-content/uploads/2023/11/UAwerkblad-Pocketguide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s://minelabs.be/wp-content/uploads/2023/12/UAwerkblad-covalente-binding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inelabs.be/wp-content/uploads/2023/12/UAwerkblad-Atomen-bouwen.pdf" TargetMode="External"/><Relationship Id="rId5" Type="http://schemas.openxmlformats.org/officeDocument/2006/relationships/hyperlink" Target="https://minelabs.be/wp-content/uploads/2023/12/UAwerkblad-elementaire-deeltjes.pdf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2">
            <a:extLst>
              <a:ext uri="{FF2B5EF4-FFF2-40B4-BE49-F238E27FC236}">
                <a16:creationId xmlns:a16="http://schemas.microsoft.com/office/drawing/2014/main" id="{FF0C11AC-E750-16F3-79C0-5ACE9291F7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1425" y="3348038"/>
            <a:ext cx="8931275" cy="2032000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nl-BE" altLang="nl-BE" dirty="0" err="1">
                <a:solidFill>
                  <a:srgbClr val="FFFF00"/>
                </a:solidFill>
              </a:rPr>
              <a:t>Minecraft</a:t>
            </a:r>
            <a:endParaRPr lang="nl-BE" altLang="nl-BE" dirty="0">
              <a:solidFill>
                <a:srgbClr val="FFFF00"/>
              </a:solidFill>
            </a:endParaRPr>
          </a:p>
        </p:txBody>
      </p:sp>
      <p:pic>
        <p:nvPicPr>
          <p:cNvPr id="20483" name="Afbeelding 3">
            <a:extLst>
              <a:ext uri="{FF2B5EF4-FFF2-40B4-BE49-F238E27FC236}">
                <a16:creationId xmlns:a16="http://schemas.microsoft.com/office/drawing/2014/main" id="{535645D6-DBB3-EE4F-A0D4-E7CFE0277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134938"/>
            <a:ext cx="27178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Afbeelding 2">
            <a:extLst>
              <a:ext uri="{FF2B5EF4-FFF2-40B4-BE49-F238E27FC236}">
                <a16:creationId xmlns:a16="http://schemas.microsoft.com/office/drawing/2014/main" id="{ECF84AF7-85F0-8207-D5AD-DFCE6212F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675" y="0"/>
            <a:ext cx="22828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576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FD43E375-CA31-CA5E-98A6-19D2E1DB3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6426"/>
            <a:ext cx="12192000" cy="3904180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2A34B066-3563-E49F-80A5-28ADF564C897}"/>
              </a:ext>
            </a:extLst>
          </p:cNvPr>
          <p:cNvSpPr txBox="1"/>
          <p:nvPr/>
        </p:nvSpPr>
        <p:spPr>
          <a:xfrm>
            <a:off x="550235" y="5415243"/>
            <a:ext cx="6097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3"/>
              </a:rPr>
              <a:t>https://minelabs.be/wp-content/uploads/2023/11/UAwerkblad-Pocketguide.pdf</a:t>
            </a:r>
            <a:r>
              <a:rPr lang="nl-BE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156082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52E08BA1-E43D-AEA2-39EF-98C20F7D5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3" y="506476"/>
            <a:ext cx="12154953" cy="58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169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39CFFF6-A0BF-8C3E-B49A-66E89F393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6705"/>
            <a:ext cx="4114623" cy="315619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1B95848-52EF-D15F-9AE1-83972B53D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4673" y="926705"/>
            <a:ext cx="5563082" cy="246147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7FEF4FA-EE6D-4568-605C-DA2B716196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893" y="4362262"/>
            <a:ext cx="5646909" cy="2301439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F423C5D1-10B9-A7BF-CC90-939AF855E0BA}"/>
              </a:ext>
            </a:extLst>
          </p:cNvPr>
          <p:cNvSpPr txBox="1"/>
          <p:nvPr/>
        </p:nvSpPr>
        <p:spPr>
          <a:xfrm>
            <a:off x="6770282" y="3713570"/>
            <a:ext cx="54217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5"/>
              </a:rPr>
              <a:t>UAwerkblad-elementaire-deeltjes.pdf (minelabs.be)</a:t>
            </a:r>
            <a:endParaRPr lang="nl-BE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38168807-3132-6DA4-6BA5-29DB649382C4}"/>
              </a:ext>
            </a:extLst>
          </p:cNvPr>
          <p:cNvSpPr txBox="1"/>
          <p:nvPr/>
        </p:nvSpPr>
        <p:spPr>
          <a:xfrm>
            <a:off x="6841407" y="4223628"/>
            <a:ext cx="5173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6"/>
              </a:rPr>
              <a:t>UAwerkblad-Atomen-bouwen.pdf (minelabs.be)</a:t>
            </a:r>
            <a:endParaRPr lang="nl-BE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66FE249B-6ED8-8E0F-ECB5-8FE2657F4EA0}"/>
              </a:ext>
            </a:extLst>
          </p:cNvPr>
          <p:cNvSpPr txBox="1"/>
          <p:nvPr/>
        </p:nvSpPr>
        <p:spPr>
          <a:xfrm>
            <a:off x="6841407" y="4733686"/>
            <a:ext cx="5173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7"/>
              </a:rPr>
              <a:t>UAwerkblad-covalente-binding.pdf (minelabs.be)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5774782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</TotalTime>
  <Words>40</Words>
  <Application>Microsoft Office PowerPoint</Application>
  <PresentationFormat>Breedbeeld</PresentationFormat>
  <Paragraphs>5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Kantoorthema</vt:lpstr>
      <vt:lpstr>Minecraft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Filip Poncelet</dc:creator>
  <cp:lastModifiedBy>Filip Poncelet</cp:lastModifiedBy>
  <cp:revision>2</cp:revision>
  <dcterms:created xsi:type="dcterms:W3CDTF">2024-10-12T18:42:05Z</dcterms:created>
  <dcterms:modified xsi:type="dcterms:W3CDTF">2024-10-13T08:26:49Z</dcterms:modified>
</cp:coreProperties>
</file>