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354" r:id="rId2"/>
    <p:sldId id="1355" r:id="rId3"/>
    <p:sldId id="1357" r:id="rId4"/>
    <p:sldId id="1356" r:id="rId5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94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2B4A95-2968-3BC0-398C-B5B5F51D94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2990F7C-FD5F-A9EA-C22D-C93D81D478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86CFC4D-14D1-D5B9-7DDF-E75AC6358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908E6-9A46-4967-817E-8A1A9E1F9B45}" type="datetimeFigureOut">
              <a:rPr lang="nl-BE" smtClean="0"/>
              <a:t>3/10/2024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2C7F3CE-54FD-8875-2ACD-EC4591447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CB5EBA8-5F09-0E51-1471-156C1F1B4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D511-CC91-4572-B480-2869CB58B5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9828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4AEB20-CFA0-59FF-7C8E-EAC1D1DAC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47A4A1F-9CBC-0BD3-7A4A-A702A37C42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E98AF11-2A76-C51E-35DE-5E3A38339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908E6-9A46-4967-817E-8A1A9E1F9B45}" type="datetimeFigureOut">
              <a:rPr lang="nl-BE" smtClean="0"/>
              <a:t>3/10/2024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57953D6-AFBA-B526-C3E0-A56FDA121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E88D941-58BE-D382-3EE4-AE886F5FE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D511-CC91-4572-B480-2869CB58B5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70504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A3B6A4A-8AF8-5B52-F91E-2876299550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2DAE6B6-0E89-BF58-6396-57B6F93DFC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F6A9F28-F935-1876-4975-3E30E791B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908E6-9A46-4967-817E-8A1A9E1F9B45}" type="datetimeFigureOut">
              <a:rPr lang="nl-BE" smtClean="0"/>
              <a:t>3/10/2024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31C1A2-E1D0-06DD-09C5-4BB7B0284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01EBEF5-B617-8C1C-4082-5D853B75C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D511-CC91-4572-B480-2869CB58B5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12967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rtslide">
    <p:bg>
      <p:bgPr>
        <a:solidFill>
          <a:srgbClr val="E000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>
            <a:extLst>
              <a:ext uri="{FF2B5EF4-FFF2-40B4-BE49-F238E27FC236}">
                <a16:creationId xmlns:a16="http://schemas.microsoft.com/office/drawing/2014/main" id="{8727E5F3-DEC8-AD22-8668-96FF70AD09B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6" t="24693" r="54700" b="45216"/>
          <a:stretch>
            <a:fillRect/>
          </a:stretch>
        </p:blipFill>
        <p:spPr bwMode="auto">
          <a:xfrm>
            <a:off x="777875" y="1365250"/>
            <a:ext cx="4684713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7">
            <a:extLst>
              <a:ext uri="{FF2B5EF4-FFF2-40B4-BE49-F238E27FC236}">
                <a16:creationId xmlns:a16="http://schemas.microsoft.com/office/drawing/2014/main" id="{6DDE4155-4370-5F8F-2986-C585C130404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85" t="62959"/>
          <a:stretch>
            <a:fillRect/>
          </a:stretch>
        </p:blipFill>
        <p:spPr bwMode="auto">
          <a:xfrm rot="16200000">
            <a:off x="10165556" y="4818857"/>
            <a:ext cx="976313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3474" y="4564694"/>
            <a:ext cx="7581282" cy="1594556"/>
          </a:xfrm>
          <a:ln w="76200" cmpd="sng">
            <a:solidFill>
              <a:srgbClr val="002757"/>
            </a:solidFill>
          </a:ln>
        </p:spPr>
        <p:txBody>
          <a:bodyPr lIns="180000" tIns="180000" rIns="180000" bIns="180000">
            <a:noAutofit/>
          </a:bodyPr>
          <a:lstStyle>
            <a:lvl1pPr algn="l">
              <a:defRPr sz="4400" b="1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39745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270BCE-1D21-9635-B5E1-3FC37BFF4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F44A43B-BF47-05F0-C1A5-DB27377389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8945516-1555-9FE8-6A79-C4DC918F6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908E6-9A46-4967-817E-8A1A9E1F9B45}" type="datetimeFigureOut">
              <a:rPr lang="nl-BE" smtClean="0"/>
              <a:t>3/10/2024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E332628-9CA6-3015-CB01-0E227AC71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87D0232-E499-8FD9-A363-A35E4A641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D511-CC91-4572-B480-2869CB58B5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91260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7C6AD2-62B6-B919-F07C-9892FF3B6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97042CC-6426-95FF-D7AC-F18D8ADCB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32B7868-256A-E928-DEF4-172333119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908E6-9A46-4967-817E-8A1A9E1F9B45}" type="datetimeFigureOut">
              <a:rPr lang="nl-BE" smtClean="0"/>
              <a:t>3/10/2024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34CA8C0-B024-7B3D-484E-BE9B7C40D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C7FF290-FC7C-9032-AC96-7EF635835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D511-CC91-4572-B480-2869CB58B5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94767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3EBAF9-951A-80B3-E8F9-6ACF6C142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616F32-D5E7-3DE6-9760-0919FF368C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417B883-71FF-80AD-BA3A-067627E2BA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4233295-46B7-28AE-046C-CE179C883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908E6-9A46-4967-817E-8A1A9E1F9B45}" type="datetimeFigureOut">
              <a:rPr lang="nl-BE" smtClean="0"/>
              <a:t>3/10/2024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FF352C7-E6D0-D0F6-8E0F-ED178E1A6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FF31370-5EA8-8C9B-025C-106C05A7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D511-CC91-4572-B480-2869CB58B5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39700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5CE444-FEBF-8AC4-1513-B6112AC02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5381924-9870-7AC6-A115-E63554CDF6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504320D-5868-F4DF-7AC9-5FDCAF67CD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798A62C-9FE1-8FE3-6381-A94C3C7C50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50250F6-92BA-8F42-1F71-B9D7647843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4B69E4B-B884-22FF-8748-FA9E25205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908E6-9A46-4967-817E-8A1A9E1F9B45}" type="datetimeFigureOut">
              <a:rPr lang="nl-BE" smtClean="0"/>
              <a:t>3/10/2024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2987CA5-FEE3-7DE2-6D2A-241761FA4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3A80811-E22B-9681-296B-EADF98278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D511-CC91-4572-B480-2869CB58B5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73103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3AEAC8-97B2-8381-F084-F34DF6DB1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467AE72-CDA6-512F-41B9-44825859E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908E6-9A46-4967-817E-8A1A9E1F9B45}" type="datetimeFigureOut">
              <a:rPr lang="nl-BE" smtClean="0"/>
              <a:t>3/10/2024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5460328-382B-7296-314A-4BBB4394F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D33C599-E89B-32B4-CEAD-7E0B9CE11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D511-CC91-4572-B480-2869CB58B5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89623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E72986D-B7A9-7C76-FEAD-08AF266B1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908E6-9A46-4967-817E-8A1A9E1F9B45}" type="datetimeFigureOut">
              <a:rPr lang="nl-BE" smtClean="0"/>
              <a:t>3/10/2024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60BA282-3EDD-6D36-4D0F-1E1088992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E07CA29-4E2B-75E5-9F8C-3BE38BFCB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D511-CC91-4572-B480-2869CB58B5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70823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49A93A-7D04-9F6D-F0CE-3DBBD11B6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7DC1F19-DF9B-3A64-4DC3-A58FE36D3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325B23C-D179-1D4F-186B-F2B3756B06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840C226-9AB2-EA01-A86E-5342B81B0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908E6-9A46-4967-817E-8A1A9E1F9B45}" type="datetimeFigureOut">
              <a:rPr lang="nl-BE" smtClean="0"/>
              <a:t>3/10/2024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E99129F-C611-C6FD-E5AF-3F6500C28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83D4F20-B53E-EBBA-BB0E-46EAE717D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D511-CC91-4572-B480-2869CB58B5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42183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C294B5-9A5D-183B-0C41-BF425A7FE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79C13A2-9679-8559-C6D4-4C29AC8F0B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F9246E2-72A8-51C0-D084-8A027157D5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C931A6B-2989-5A7B-1C79-FA7854C43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908E6-9A46-4967-817E-8A1A9E1F9B45}" type="datetimeFigureOut">
              <a:rPr lang="nl-BE" smtClean="0"/>
              <a:t>3/10/2024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514E8D8-C785-2737-EABD-4FAA029CD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15C69F6-427F-C77E-413B-11D67B1BF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D511-CC91-4572-B480-2869CB58B5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98992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81839F3-0F83-7B6C-77EF-7E7991B5C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363291E-01FF-59E3-86F4-C8637430B9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A724C19-ECE3-BFC0-DE4F-816B9448C5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908E6-9A46-4967-817E-8A1A9E1F9B45}" type="datetimeFigureOut">
              <a:rPr lang="nl-BE" smtClean="0"/>
              <a:t>3/10/2024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DFDCF04-EB5B-03F9-4183-2AC3CAC08F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6AD3033-CBA7-73C2-BBBC-DB407A4D29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7D511-CC91-4572-B480-2869CB58B5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80375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ellenjmchenry.com/homeschool-freedownloads/chemistry-games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el 2">
            <a:extLst>
              <a:ext uri="{FF2B5EF4-FFF2-40B4-BE49-F238E27FC236}">
                <a16:creationId xmlns:a16="http://schemas.microsoft.com/office/drawing/2014/main" id="{F20FAF6E-DF8C-890E-F50C-5A377F60F0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1425" y="3348038"/>
            <a:ext cx="8931275" cy="2032000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nl-BE" altLang="nl-BE" dirty="0"/>
              <a:t>Ellen </a:t>
            </a:r>
            <a:r>
              <a:rPr lang="nl-BE" altLang="nl-BE" dirty="0" err="1"/>
              <a:t>McHenry</a:t>
            </a:r>
            <a:br>
              <a:rPr lang="nl-BE" altLang="nl-BE" dirty="0"/>
            </a:br>
            <a:r>
              <a:rPr lang="nl-BE" dirty="0">
                <a:hlinkClick r:id="rId2"/>
              </a:rPr>
              <a:t>Scheikunde - Ellen </a:t>
            </a:r>
            <a:r>
              <a:rPr lang="nl-BE" dirty="0" err="1">
                <a:hlinkClick r:id="rId2"/>
              </a:rPr>
              <a:t>McHenry's</a:t>
            </a:r>
            <a:r>
              <a:rPr lang="nl-BE" dirty="0">
                <a:hlinkClick r:id="rId2"/>
              </a:rPr>
              <a:t> kelderwerkplaats (ellenjmchenry.com)</a:t>
            </a:r>
            <a:endParaRPr lang="nl-BE" altLang="nl-BE" dirty="0"/>
          </a:p>
        </p:txBody>
      </p:sp>
      <p:pic>
        <p:nvPicPr>
          <p:cNvPr id="44035" name="Afbeelding 3">
            <a:extLst>
              <a:ext uri="{FF2B5EF4-FFF2-40B4-BE49-F238E27FC236}">
                <a16:creationId xmlns:a16="http://schemas.microsoft.com/office/drawing/2014/main" id="{3E78D3D8-69D4-6814-D3FF-1D171F69A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134938"/>
            <a:ext cx="27178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Afbeelding 2">
            <a:extLst>
              <a:ext uri="{FF2B5EF4-FFF2-40B4-BE49-F238E27FC236}">
                <a16:creationId xmlns:a16="http://schemas.microsoft.com/office/drawing/2014/main" id="{21A7209E-08B2-39D2-3506-9027F30A0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675" y="0"/>
            <a:ext cx="22828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BF72F3A3-1DC0-199C-AA10-3484E76ECA2D}"/>
              </a:ext>
            </a:extLst>
          </p:cNvPr>
          <p:cNvSpPr txBox="1"/>
          <p:nvPr/>
        </p:nvSpPr>
        <p:spPr>
          <a:xfrm>
            <a:off x="7437438" y="5380038"/>
            <a:ext cx="265008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nl-BE" sz="36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Marie, (OF 3)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0739EE7A-358A-1E47-39AA-B38C70E98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202" y="748185"/>
            <a:ext cx="9659698" cy="450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186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496C668-E197-A150-C70B-B5B851E04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62998" y="-560868"/>
            <a:ext cx="3558848" cy="488484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6F08C8C-CBBF-567E-BCC8-6BFE58F9B4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391618" y="-530385"/>
            <a:ext cx="3657917" cy="4724809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61C8D28-CE67-5E80-A8B9-E79A6018F5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655377" y="2964013"/>
            <a:ext cx="3566469" cy="4808637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801411A-C55E-CBCE-9EB7-9D0E8C38B4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414479" y="2991285"/>
            <a:ext cx="3528366" cy="467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754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20D864CA-0631-D3FE-D88B-C9F7791D3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921" y="305400"/>
            <a:ext cx="8640381" cy="188621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373F6ED3-83BC-5FD2-8298-615CD59D7D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64" y="2384760"/>
            <a:ext cx="5951736" cy="303302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47AC137-B820-315A-DB3D-3C901926AC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6609" y="3506671"/>
            <a:ext cx="5883150" cy="275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38689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3528</TotalTime>
  <Words>19</Words>
  <Application>Microsoft Office PowerPoint</Application>
  <PresentationFormat>Breedbeeld</PresentationFormat>
  <Paragraphs>2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Kantoorthema</vt:lpstr>
      <vt:lpstr>Ellen McHenry Scheikunde - Ellen McHenry's kelderwerkplaats (ellenjmchenry.com)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Gebruik van de simulaties op Interactive</dc:title>
  <dc:creator>Filip Poncelet</dc:creator>
  <cp:lastModifiedBy>Filip Poncelet</cp:lastModifiedBy>
  <cp:revision>6</cp:revision>
  <dcterms:created xsi:type="dcterms:W3CDTF">2023-10-14T19:00:19Z</dcterms:created>
  <dcterms:modified xsi:type="dcterms:W3CDTF">2024-10-05T15:32:28Z</dcterms:modified>
</cp:coreProperties>
</file>