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36" r:id="rId2"/>
    <p:sldId id="1504" r:id="rId3"/>
    <p:sldId id="1505" r:id="rId4"/>
    <p:sldId id="1506" r:id="rId5"/>
    <p:sldId id="1507" r:id="rId6"/>
    <p:sldId id="1508" r:id="rId7"/>
    <p:sldId id="1509" r:id="rId8"/>
    <p:sldId id="1510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8C860-020D-05F9-D73D-81E54B24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9B91BB-F4D4-F4B0-5E4A-6D01FD5F2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1F4275-92A0-624B-D65B-BE7642B3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5C8CA2-AEDC-F8B4-1015-E03E9BA2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3F1B9-066D-38C6-D7A6-293B203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07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A95E4-F7A0-C84C-125B-B7A5682E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9440FC-4642-3B01-5F27-56FE94ED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931929-478C-4089-D807-DEB6370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12B826-1E05-4FEB-DF22-A53FFC64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ED076-2ECF-9A5C-4C6E-EC19660D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98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84F11A0-7DF8-AC54-9592-4ED4F69D9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736356-EC5A-564E-193B-9B0ABEC68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B2ECA6-ED94-C39F-3AED-0C45EF14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CF2353-40FB-C68E-21C6-CD60C75C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D87F32-1B6F-D60C-06E5-95ED6EBC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7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648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A43C9-5AD8-D922-2E1E-580A4AD0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75905-4977-A2F0-A627-182196AB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987257-1B54-1865-96F4-1C123F8C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38900-41A1-DD75-09CE-D88C7D29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5C0A79-1EEE-A278-45A4-6F86902F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8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B1DE6-20B0-DF39-2022-28FD7EC9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943A4-201E-8065-9D2C-3C2D1326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BB8DA9-B6B5-4527-ADC8-D96557CA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D6BF52-C93B-2C6E-6E08-52BA7FC2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294AC7-98BE-7078-23DD-28E9E143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1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0D3DB-A244-6AE4-BB22-8973D7A9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B7F6F-C0E6-970D-ABB3-1ECCDEEC7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CBC073-1F44-443E-DB6C-73DBD0F7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C611D3-C02C-3425-E967-381D8301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E37666-6BC4-2662-3115-F5CCD187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E6693E-DE17-ED1D-BB4E-0F98F806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54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C7992-7CD8-3E67-3092-B907A1B6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8B6474-F771-7A87-666D-23E243876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9EDF99-833C-BEE9-0086-A07AC2746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84E3A2-2D5E-F221-5206-80B46EC7B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AC9901-6322-EBD3-0CE1-7FFDC0CB9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F35DB9-3757-DFCC-0FCD-549A6ACC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2B7593-F9A7-7C49-5E9E-0EFCDDD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23A634-4344-A6DD-B476-C8BBE0D9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77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477B1-55B6-A2D7-5BFE-E9D4927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6D9C95-FE42-857C-70A7-238F4C27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86C0A9-6F20-5235-0065-70DB11EC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A2C2A1-F41F-D236-A019-2872E246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4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7D30B-E46B-8300-84EE-89B46475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5C5E57-FBD5-6647-43C9-935CC591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F9763E-A446-439E-24CC-7F95638B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905D3-9F25-226E-C684-0BD5A11F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DD1EE-5A68-99E9-27B5-80EACEEC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4F2F5A-FDB8-06A3-87CD-BB3808B3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BFD7AE-F936-A617-E79C-5A05D9D0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68CBE3-B3D7-1B60-A2F2-673828CC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3C4AB0-8B9B-1E18-2615-A04CC58F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6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BCFC9-22F8-0613-1A46-503E357B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350BFC-8550-E1C4-A16C-EC40AFB6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4B6D6A-8F50-E1D6-D5FF-BBCD694D0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E869E5-1B0F-BA00-CAF7-4F3E17A3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B43B7F-9A36-5BA4-BBE6-5781F029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84959D-3D5D-2CDB-554E-884FD1F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28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214FC8-C812-AEBA-A7E1-911C6813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906C2D-FCB8-25D5-7A3E-90629BEA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A7B9A6-BEC5-F56F-CE10-661384850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198BA-173D-4F19-B677-5D46016419F2}" type="datetimeFigureOut">
              <a:rPr lang="nl-BE" smtClean="0"/>
              <a:t>8/10/2024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607754-342C-FD50-57BA-31BAB5192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4B122B-3C7D-059D-7E6A-55F7EDFBF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AFC9F3-C83A-4347-AE97-DB6153B167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97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ookwidgets.com/play/ZBNB5ZJ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/>
              <a:t>Leerpad</a:t>
            </a:r>
            <a:r>
              <a:rPr lang="nl-BE" altLang="nl-BE" dirty="0"/>
              <a:t> met </a:t>
            </a:r>
            <a:r>
              <a:rPr lang="nl-BE" altLang="nl-BE" dirty="0" err="1"/>
              <a:t>bookwidgets</a:t>
            </a:r>
            <a:r>
              <a:rPr lang="nl-BE" altLang="nl-BE" dirty="0"/>
              <a:t>: chemische bindingen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8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08A340F-5DF8-FC6D-FCA2-792C71AEA01A}"/>
              </a:ext>
            </a:extLst>
          </p:cNvPr>
          <p:cNvSpPr txBox="1"/>
          <p:nvPr/>
        </p:nvSpPr>
        <p:spPr>
          <a:xfrm>
            <a:off x="286465" y="585361"/>
            <a:ext cx="610186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nl-BE" sz="1800" u="sng" kern="100" dirty="0" err="1">
                <a:solidFill>
                  <a:srgbClr val="467886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Webquest</a:t>
            </a:r>
            <a:r>
              <a:rPr lang="nl-BE" sz="1800" u="sng" kern="100" dirty="0">
                <a:solidFill>
                  <a:srgbClr val="467886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chemische bindingen : interactief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DB0287-934D-ADD5-B8CE-D2CA5E16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9" y="905598"/>
            <a:ext cx="10049093" cy="59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F5ED4EF-603E-8A43-D05D-0EB968D74035}"/>
              </a:ext>
            </a:extLst>
          </p:cNvPr>
          <p:cNvSpPr txBox="1"/>
          <p:nvPr/>
        </p:nvSpPr>
        <p:spPr>
          <a:xfrm>
            <a:off x="3902149" y="265814"/>
            <a:ext cx="31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0DDCED-141F-AEA4-AAF8-A9D88C73729B}"/>
              </a:ext>
            </a:extLst>
          </p:cNvPr>
          <p:cNvSpPr txBox="1"/>
          <p:nvPr/>
        </p:nvSpPr>
        <p:spPr>
          <a:xfrm>
            <a:off x="637953" y="635146"/>
            <a:ext cx="1014867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INLEIDING :           voorkennis test</a:t>
            </a:r>
          </a:p>
          <a:p>
            <a:r>
              <a:rPr lang="nl-BE" dirty="0"/>
              <a:t>                                    korte theoretische herhaling</a:t>
            </a:r>
          </a:p>
          <a:p>
            <a:endParaRPr lang="nl-BE" dirty="0"/>
          </a:p>
          <a:p>
            <a:r>
              <a:rPr lang="nl-BE" dirty="0"/>
              <a:t>IONVORMING:      theorie</a:t>
            </a:r>
          </a:p>
          <a:p>
            <a:r>
              <a:rPr lang="nl-BE" dirty="0"/>
              <a:t>                                     oefenen</a:t>
            </a:r>
          </a:p>
          <a:p>
            <a:r>
              <a:rPr lang="nl-BE" dirty="0"/>
              <a:t>			-ion of atoom herkennen</a:t>
            </a:r>
          </a:p>
          <a:p>
            <a:r>
              <a:rPr lang="nl-BE" dirty="0"/>
              <a:t>			-stabiel ion afleiden</a:t>
            </a:r>
          </a:p>
          <a:p>
            <a:r>
              <a:rPr lang="nl-BE" dirty="0"/>
              <a:t>			-toets</a:t>
            </a:r>
          </a:p>
          <a:p>
            <a:r>
              <a:rPr lang="nl-BE" dirty="0"/>
              <a:t>		test theorie</a:t>
            </a:r>
          </a:p>
          <a:p>
            <a:r>
              <a:rPr lang="nl-BE" dirty="0"/>
              <a:t>		filmpjes</a:t>
            </a:r>
          </a:p>
          <a:p>
            <a:r>
              <a:rPr lang="nl-BE" dirty="0"/>
              <a:t>			-metalen vormen positieve ionen</a:t>
            </a:r>
          </a:p>
          <a:p>
            <a:r>
              <a:rPr lang="nl-BE" dirty="0"/>
              <a:t>			-metalen vormen positieve ionen – symboliek</a:t>
            </a:r>
          </a:p>
          <a:p>
            <a:r>
              <a:rPr lang="nl-BE" dirty="0"/>
              <a:t>			-metalen vormen positieve ionen – besluit</a:t>
            </a:r>
          </a:p>
          <a:p>
            <a:r>
              <a:rPr lang="nl-BE" dirty="0"/>
              <a:t>			-niet-metalen vormen negatieve ionen</a:t>
            </a:r>
          </a:p>
          <a:p>
            <a:r>
              <a:rPr lang="nl-BE" dirty="0"/>
              <a:t>			-niet-metalen vormen negatieve ionen – symboliek</a:t>
            </a:r>
          </a:p>
          <a:p>
            <a:r>
              <a:rPr lang="nl-BE" dirty="0"/>
              <a:t>			-niet-metalen vormen negatieve ionen – besluit</a:t>
            </a:r>
          </a:p>
          <a:p>
            <a:r>
              <a:rPr lang="nl-BE" dirty="0"/>
              <a:t>			-EN-waarde</a:t>
            </a:r>
          </a:p>
          <a:p>
            <a:r>
              <a:rPr lang="nl-BE" dirty="0"/>
              <a:t>		-toets</a:t>
            </a:r>
          </a:p>
          <a:p>
            <a:r>
              <a:rPr lang="nl-BE" dirty="0"/>
              <a:t>		-extra toetsen: begrip ionen – kationen – anionen – protonen/elektronen/neutronen</a:t>
            </a:r>
          </a:p>
          <a:p>
            <a:r>
              <a:rPr lang="nl-BE" dirty="0"/>
              <a:t>                                                                        elektronenconfiguratie – EN-waarde – samenstelling ionen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5EA007-FF89-1346-C043-B4362ECA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62" y="635146"/>
            <a:ext cx="4176122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9245BE-0E59-81C4-38C9-7AAEE67FF955}"/>
              </a:ext>
            </a:extLst>
          </p:cNvPr>
          <p:cNvSpPr txBox="1"/>
          <p:nvPr/>
        </p:nvSpPr>
        <p:spPr>
          <a:xfrm>
            <a:off x="637953" y="635146"/>
            <a:ext cx="1074973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IONBINDING :            - theorie: </a:t>
            </a:r>
            <a:r>
              <a:rPr lang="nl-BE" dirty="0" err="1"/>
              <a:t>ionbinding</a:t>
            </a:r>
            <a:r>
              <a:rPr lang="nl-BE" dirty="0"/>
              <a:t> – ionrooster – </a:t>
            </a:r>
            <a:r>
              <a:rPr lang="nl-BE" dirty="0" err="1"/>
              <a:t>lewisstructuur</a:t>
            </a:r>
            <a:r>
              <a:rPr lang="nl-BE" dirty="0"/>
              <a:t> – eigenschappen van </a:t>
            </a:r>
            <a:r>
              <a:rPr lang="nl-BE" dirty="0" err="1"/>
              <a:t>ionverbindingen</a:t>
            </a:r>
            <a:endParaRPr lang="nl-BE" dirty="0"/>
          </a:p>
          <a:p>
            <a:r>
              <a:rPr lang="nl-BE" dirty="0"/>
              <a:t>	                </a:t>
            </a:r>
          </a:p>
          <a:p>
            <a:r>
              <a:rPr lang="nl-BE" dirty="0"/>
              <a:t>		- filmpje : </a:t>
            </a:r>
            <a:r>
              <a:rPr lang="nl-BE" dirty="0" err="1"/>
              <a:t>ionbinding</a:t>
            </a:r>
            <a:r>
              <a:rPr lang="nl-BE" dirty="0"/>
              <a:t> – </a:t>
            </a:r>
            <a:r>
              <a:rPr lang="nl-BE" dirty="0" err="1"/>
              <a:t>lewisstructuur</a:t>
            </a:r>
            <a:endParaRPr lang="nl-BE" dirty="0"/>
          </a:p>
          <a:p>
            <a:r>
              <a:rPr lang="nl-BE" dirty="0"/>
              <a:t>                                          oefenen</a:t>
            </a:r>
          </a:p>
          <a:p>
            <a:endParaRPr lang="nl-BE" dirty="0"/>
          </a:p>
          <a:p>
            <a:r>
              <a:rPr lang="nl-BE" dirty="0"/>
              <a:t>	                   -test theorie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                                       -filmpjes</a:t>
            </a:r>
          </a:p>
          <a:p>
            <a:r>
              <a:rPr lang="nl-BE" dirty="0"/>
              <a:t>			-</a:t>
            </a:r>
            <a:r>
              <a:rPr lang="nl-BE" dirty="0" err="1"/>
              <a:t>ionbinding</a:t>
            </a:r>
            <a:r>
              <a:rPr lang="nl-BE" dirty="0"/>
              <a:t> inleiding voorbeeld1 en voorbeeld2</a:t>
            </a:r>
          </a:p>
          <a:p>
            <a:r>
              <a:rPr lang="nl-BE" dirty="0"/>
              <a:t>			-ionrooster</a:t>
            </a:r>
          </a:p>
          <a:p>
            <a:r>
              <a:rPr lang="nl-BE" dirty="0"/>
              <a:t>			-</a:t>
            </a:r>
            <a:r>
              <a:rPr lang="nl-BE" dirty="0" err="1"/>
              <a:t>lewisstructuur</a:t>
            </a:r>
            <a:endParaRPr lang="nl-BE" dirty="0"/>
          </a:p>
          <a:p>
            <a:r>
              <a:rPr lang="nl-BE" dirty="0"/>
              <a:t>			-eigenschappen </a:t>
            </a:r>
          </a:p>
          <a:p>
            <a:r>
              <a:rPr lang="nl-BE" dirty="0"/>
              <a:t>			</a:t>
            </a:r>
          </a:p>
          <a:p>
            <a:r>
              <a:rPr lang="nl-BE" dirty="0"/>
              <a:t>		-toets theorie2</a:t>
            </a:r>
          </a:p>
          <a:p>
            <a:endParaRPr lang="nl-BE" dirty="0"/>
          </a:p>
          <a:p>
            <a:r>
              <a:rPr lang="nl-BE" dirty="0"/>
              <a:t>		-extra toetsen: begrip </a:t>
            </a:r>
            <a:r>
              <a:rPr lang="nl-BE" dirty="0" err="1"/>
              <a:t>ionbinding</a:t>
            </a:r>
            <a:r>
              <a:rPr lang="nl-BE" dirty="0"/>
              <a:t> – verkorte </a:t>
            </a:r>
            <a:r>
              <a:rPr lang="nl-BE" dirty="0" err="1"/>
              <a:t>ionbinding</a:t>
            </a:r>
            <a:r>
              <a:rPr lang="nl-BE" dirty="0"/>
              <a:t> - </a:t>
            </a:r>
            <a:r>
              <a:rPr lang="nl-BE" dirty="0" err="1"/>
              <a:t>ionbinding</a:t>
            </a:r>
            <a:endParaRPr lang="nl-BE" dirty="0"/>
          </a:p>
          <a:p>
            <a:endParaRPr lang="nl-BE" dirty="0"/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68E89-6D10-CB29-B7B0-E40806CC0DA7}"/>
              </a:ext>
            </a:extLst>
          </p:cNvPr>
          <p:cNvSpPr txBox="1"/>
          <p:nvPr/>
        </p:nvSpPr>
        <p:spPr>
          <a:xfrm>
            <a:off x="4122774" y="2073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D1F869-F87B-ABD5-4FF2-3F9E8DA5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053" y="1283207"/>
            <a:ext cx="3756986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9245BE-0E59-81C4-38C9-7AAEE67FF955}"/>
              </a:ext>
            </a:extLst>
          </p:cNvPr>
          <p:cNvSpPr txBox="1"/>
          <p:nvPr/>
        </p:nvSpPr>
        <p:spPr>
          <a:xfrm>
            <a:off x="637953" y="635146"/>
            <a:ext cx="894398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ATOOMBINDING :  - theorie: atoombinding – atoom- en moleculerooster - Lewisstructuur</a:t>
            </a:r>
          </a:p>
          <a:p>
            <a:r>
              <a:rPr lang="nl-BE" dirty="0"/>
              <a:t>	                </a:t>
            </a:r>
          </a:p>
          <a:p>
            <a:r>
              <a:rPr lang="nl-BE" dirty="0"/>
              <a:t>		- filmpje : </a:t>
            </a:r>
            <a:r>
              <a:rPr lang="nl-BE" dirty="0" err="1"/>
              <a:t>lewisstructuur</a:t>
            </a:r>
            <a:r>
              <a:rPr lang="nl-BE" dirty="0"/>
              <a:t> </a:t>
            </a:r>
            <a:r>
              <a:rPr lang="nl-BE" dirty="0" err="1"/>
              <a:t>atoombining</a:t>
            </a:r>
            <a:endParaRPr lang="nl-BE" dirty="0"/>
          </a:p>
          <a:p>
            <a:r>
              <a:rPr lang="nl-BE" dirty="0"/>
              <a:t>                                          oefenen</a:t>
            </a:r>
          </a:p>
          <a:p>
            <a:endParaRPr lang="nl-BE" dirty="0"/>
          </a:p>
          <a:p>
            <a:r>
              <a:rPr lang="nl-BE" dirty="0"/>
              <a:t>	                   -test theorie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                                       -filmpjes</a:t>
            </a:r>
          </a:p>
          <a:p>
            <a:r>
              <a:rPr lang="nl-BE" dirty="0"/>
              <a:t>			-atoombinding :theorie en voorbeeld</a:t>
            </a:r>
          </a:p>
          <a:p>
            <a:r>
              <a:rPr lang="nl-BE" dirty="0"/>
              <a:t>			-atoom- en moleculerooster</a:t>
            </a:r>
          </a:p>
          <a:p>
            <a:r>
              <a:rPr lang="nl-BE" dirty="0"/>
              <a:t>			-</a:t>
            </a:r>
            <a:r>
              <a:rPr lang="nl-BE" dirty="0" err="1"/>
              <a:t>lewisstructuur</a:t>
            </a:r>
            <a:endParaRPr lang="nl-BE" dirty="0"/>
          </a:p>
          <a:p>
            <a:r>
              <a:rPr lang="nl-BE" dirty="0"/>
              <a:t>			</a:t>
            </a:r>
          </a:p>
          <a:p>
            <a:r>
              <a:rPr lang="nl-BE" dirty="0"/>
              <a:t>			</a:t>
            </a:r>
          </a:p>
          <a:p>
            <a:r>
              <a:rPr lang="nl-BE" dirty="0"/>
              <a:t>		-toets theorie2</a:t>
            </a:r>
          </a:p>
          <a:p>
            <a:endParaRPr lang="nl-BE" dirty="0"/>
          </a:p>
          <a:p>
            <a:r>
              <a:rPr lang="nl-BE" dirty="0"/>
              <a:t>		-extra toetsen: ion- of atoombinding – begrippen atoombinding – </a:t>
            </a:r>
          </a:p>
          <a:p>
            <a:r>
              <a:rPr lang="nl-BE" dirty="0"/>
              <a:t>                                                                       atoombinding tussen dezelfde atomen –</a:t>
            </a:r>
          </a:p>
          <a:p>
            <a:r>
              <a:rPr lang="nl-BE" dirty="0"/>
              <a:t>                                                                       atoombinding tussen verschillende atomen</a:t>
            </a:r>
          </a:p>
          <a:p>
            <a:r>
              <a:rPr lang="nl-BE" dirty="0"/>
              <a:t>			            atoombindingen tussen meerdere atomen</a:t>
            </a:r>
          </a:p>
          <a:p>
            <a:endParaRPr lang="nl-BE" dirty="0"/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68E89-6D10-CB29-B7B0-E40806CC0DA7}"/>
              </a:ext>
            </a:extLst>
          </p:cNvPr>
          <p:cNvSpPr txBox="1"/>
          <p:nvPr/>
        </p:nvSpPr>
        <p:spPr>
          <a:xfrm>
            <a:off x="4122774" y="2073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5CA875-5616-B825-057C-E0A8B4C3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89" y="1454055"/>
            <a:ext cx="382557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8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9245BE-0E59-81C4-38C9-7AAEE67FF955}"/>
              </a:ext>
            </a:extLst>
          </p:cNvPr>
          <p:cNvSpPr txBox="1"/>
          <p:nvPr/>
        </p:nvSpPr>
        <p:spPr>
          <a:xfrm>
            <a:off x="637953" y="635146"/>
            <a:ext cx="9250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METAALBINDING :  - theorie: metaalbinding - metaalrooster</a:t>
            </a:r>
          </a:p>
          <a:p>
            <a:r>
              <a:rPr lang="nl-BE" dirty="0"/>
              <a:t>	                </a:t>
            </a:r>
          </a:p>
          <a:p>
            <a:r>
              <a:rPr lang="nl-BE" dirty="0"/>
              <a:t>		  -test theorie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                                       -filmpjes</a:t>
            </a:r>
          </a:p>
          <a:p>
            <a:r>
              <a:rPr lang="nl-BE" dirty="0"/>
              <a:t>			-metaalbinding</a:t>
            </a:r>
          </a:p>
          <a:p>
            <a:r>
              <a:rPr lang="nl-BE" dirty="0"/>
              <a:t>			-metaalrooster			</a:t>
            </a:r>
          </a:p>
          <a:p>
            <a:r>
              <a:rPr lang="nl-BE" dirty="0"/>
              <a:t>			</a:t>
            </a:r>
          </a:p>
          <a:p>
            <a:r>
              <a:rPr lang="nl-BE" dirty="0"/>
              <a:t>		-toets theorie2</a:t>
            </a:r>
          </a:p>
          <a:p>
            <a:endParaRPr lang="nl-BE" dirty="0"/>
          </a:p>
          <a:p>
            <a:r>
              <a:rPr lang="nl-BE" dirty="0"/>
              <a:t>		-extra toetsen: metaalbinding en metaalrooster – </a:t>
            </a:r>
          </a:p>
          <a:p>
            <a:r>
              <a:rPr lang="nl-BE" dirty="0"/>
              <a:t>                                                                       ion-, atoom- of metaalbinding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68E89-6D10-CB29-B7B0-E40806CC0DA7}"/>
              </a:ext>
            </a:extLst>
          </p:cNvPr>
          <p:cNvSpPr txBox="1"/>
          <p:nvPr/>
        </p:nvSpPr>
        <p:spPr>
          <a:xfrm>
            <a:off x="4122774" y="2073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272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9245BE-0E59-81C4-38C9-7AAEE67FF955}"/>
              </a:ext>
            </a:extLst>
          </p:cNvPr>
          <p:cNvSpPr txBox="1"/>
          <p:nvPr/>
        </p:nvSpPr>
        <p:spPr>
          <a:xfrm>
            <a:off x="637953" y="635146"/>
            <a:ext cx="9250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METAALBINDING :  - theorie: metaalbinding - metaalrooster</a:t>
            </a:r>
          </a:p>
          <a:p>
            <a:r>
              <a:rPr lang="nl-BE" dirty="0"/>
              <a:t>	                </a:t>
            </a:r>
          </a:p>
          <a:p>
            <a:r>
              <a:rPr lang="nl-BE" dirty="0"/>
              <a:t>		  -test theorie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                                       -filmpjes</a:t>
            </a:r>
          </a:p>
          <a:p>
            <a:r>
              <a:rPr lang="nl-BE" dirty="0"/>
              <a:t>			-metaalbinding</a:t>
            </a:r>
          </a:p>
          <a:p>
            <a:r>
              <a:rPr lang="nl-BE" dirty="0"/>
              <a:t>			-metaalrooster			</a:t>
            </a:r>
          </a:p>
          <a:p>
            <a:r>
              <a:rPr lang="nl-BE" dirty="0"/>
              <a:t>			</a:t>
            </a:r>
          </a:p>
          <a:p>
            <a:r>
              <a:rPr lang="nl-BE" dirty="0"/>
              <a:t>		-toets theorie2</a:t>
            </a:r>
          </a:p>
          <a:p>
            <a:endParaRPr lang="nl-BE" dirty="0"/>
          </a:p>
          <a:p>
            <a:r>
              <a:rPr lang="nl-BE" dirty="0"/>
              <a:t>		-extra toetsen: metaalbinding en metaalrooster – </a:t>
            </a:r>
          </a:p>
          <a:p>
            <a:r>
              <a:rPr lang="nl-BE" dirty="0"/>
              <a:t>                                                                       ion-, atoom- of metaalbinding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68E89-6D10-CB29-B7B0-E40806CC0DA7}"/>
              </a:ext>
            </a:extLst>
          </p:cNvPr>
          <p:cNvSpPr txBox="1"/>
          <p:nvPr/>
        </p:nvSpPr>
        <p:spPr>
          <a:xfrm>
            <a:off x="4122774" y="2073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1BFF93-1C33-8E11-E66A-08DCBCE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93" y="892743"/>
            <a:ext cx="3825572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9245BE-0E59-81C4-38C9-7AAEE67FF955}"/>
              </a:ext>
            </a:extLst>
          </p:cNvPr>
          <p:cNvSpPr txBox="1"/>
          <p:nvPr/>
        </p:nvSpPr>
        <p:spPr>
          <a:xfrm>
            <a:off x="637953" y="635146"/>
            <a:ext cx="9250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HERHALING :  - begrippen en definities</a:t>
            </a:r>
          </a:p>
          <a:p>
            <a:endParaRPr lang="nl-BE" dirty="0"/>
          </a:p>
          <a:p>
            <a:r>
              <a:rPr lang="nl-BE" dirty="0"/>
              <a:t>	            -herhalingstoets 1 </a:t>
            </a:r>
          </a:p>
          <a:p>
            <a:endParaRPr lang="nl-BE" dirty="0"/>
          </a:p>
          <a:p>
            <a:r>
              <a:rPr lang="nl-BE" dirty="0"/>
              <a:t>	             -filmfragmenten van:</a:t>
            </a:r>
          </a:p>
          <a:p>
            <a:r>
              <a:rPr lang="nl-BE" dirty="0"/>
              <a:t>			-</a:t>
            </a:r>
            <a:r>
              <a:rPr lang="nl-BE" dirty="0" err="1"/>
              <a:t>ionvorming</a:t>
            </a:r>
            <a:endParaRPr lang="nl-BE" dirty="0"/>
          </a:p>
          <a:p>
            <a:r>
              <a:rPr lang="nl-BE" dirty="0"/>
              <a:t>			-</a:t>
            </a:r>
            <a:r>
              <a:rPr lang="nl-BE" dirty="0" err="1"/>
              <a:t>ionbinding</a:t>
            </a:r>
            <a:endParaRPr lang="nl-BE" dirty="0"/>
          </a:p>
          <a:p>
            <a:r>
              <a:rPr lang="nl-BE" dirty="0"/>
              <a:t>			-atoombinding</a:t>
            </a:r>
          </a:p>
          <a:p>
            <a:r>
              <a:rPr lang="nl-BE" dirty="0"/>
              <a:t>			-metaalbinding</a:t>
            </a:r>
          </a:p>
          <a:p>
            <a:r>
              <a:rPr lang="nl-BE" dirty="0"/>
              <a:t>	            </a:t>
            </a:r>
          </a:p>
          <a:p>
            <a:r>
              <a:rPr lang="nl-BE" dirty="0"/>
              <a:t>	              -herhalingstoets2</a:t>
            </a:r>
          </a:p>
          <a:p>
            <a:endParaRPr lang="nl-BE" dirty="0"/>
          </a:p>
          <a:p>
            <a:r>
              <a:rPr lang="nl-BE" dirty="0"/>
              <a:t>	               -reflectie    </a:t>
            </a:r>
          </a:p>
          <a:p>
            <a:r>
              <a:rPr lang="nl-BE" dirty="0"/>
              <a:t>	                 </a:t>
            </a:r>
            <a:r>
              <a:rPr lang="nl-BE" dirty="0" err="1"/>
              <a:t>mindmap</a:t>
            </a:r>
            <a:r>
              <a:rPr lang="nl-BE" dirty="0"/>
              <a:t> met verbanden tussen de geleerde begrippen		</a:t>
            </a:r>
          </a:p>
          <a:p>
            <a:endParaRPr lang="nl-BE" dirty="0"/>
          </a:p>
          <a:p>
            <a:r>
              <a:rPr lang="nl-BE" dirty="0"/>
              <a:t>		</a:t>
            </a:r>
          </a:p>
          <a:p>
            <a:r>
              <a:rPr lang="nl-BE" dirty="0"/>
              <a:t>		-extra herhalingstoets</a:t>
            </a:r>
          </a:p>
          <a:p>
            <a:r>
              <a:rPr lang="nl-BE" dirty="0"/>
              <a:t>		</a:t>
            </a:r>
          </a:p>
          <a:p>
            <a:r>
              <a:rPr lang="nl-BE" dirty="0"/>
              <a:t>	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68E89-6D10-CB29-B7B0-E40806CC0DA7}"/>
              </a:ext>
            </a:extLst>
          </p:cNvPr>
          <p:cNvSpPr txBox="1"/>
          <p:nvPr/>
        </p:nvSpPr>
        <p:spPr>
          <a:xfrm>
            <a:off x="4122774" y="2073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Structuur van de </a:t>
            </a:r>
            <a:r>
              <a:rPr lang="nl-BE" dirty="0" err="1"/>
              <a:t>bookwidgets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E41504-93C9-D876-C141-CE868D7B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222" y="787651"/>
            <a:ext cx="2156647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31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554</Words>
  <Application>Microsoft Office PowerPoint</Application>
  <PresentationFormat>Breedbeeld</PresentationFormat>
  <Paragraphs>120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Leerpad met bookwidgets: chemische bindingen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2024-10-07T10:51:16Z</dcterms:created>
  <dcterms:modified xsi:type="dcterms:W3CDTF">2024-10-08T07:49:20Z</dcterms:modified>
</cp:coreProperties>
</file>