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558" r:id="rId2"/>
    <p:sldId id="1560" r:id="rId3"/>
    <p:sldId id="155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8024E-5029-40D0-866D-D18B7A1B9B70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AF2B-BDA1-4BAA-BA9D-6329E28477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810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94A34-E6B3-4336-AF97-E2D8634216E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859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E4D59-32DC-96FC-2714-2F7AE947D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299656-D6EA-6437-6BCD-8ABAF5482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ADAB6E-3D89-59B1-D2F3-A42BA736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5B27B2-5910-DCDD-1A32-E1897508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05D046-0579-CBB1-15FE-5B056951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88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C431A-EA02-37A9-B37E-F84B92AC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9B0945-416E-0EF2-1D46-7DA459810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84566-FCBF-A87C-16A8-403E263B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97BCFC-951E-02C8-1AE5-4FCEE3C5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730419-3E80-9973-7FF5-3F59171A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50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CDD236-DF4A-EB68-A7C0-23B3D604B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092D2B-411D-6E3B-A357-102492BE2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38C52E-1D5A-526E-EEE6-C38A5455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82E856-3624-F40F-467F-3A5D6827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8D2E5D-8D20-2383-0C6B-7B335972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357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05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7DB5F-94CF-A2BA-4BD8-7EB64380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BF5267-26E8-57BC-6727-E7DA1E57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85AA4D-BC7E-0148-C736-CC32D856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488FF4-EA97-6F52-2614-77358248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A9E26-4639-C386-5A79-6C0FB01D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87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78569-DEDF-5E0B-3239-7A10A8E9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2CE2E-F8B6-58E5-AC4E-58FC638C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025D0-8F84-DE42-044A-B2595742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F5F416-9B0E-C75C-58B3-DBA48E97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74294A-C553-6E9A-DF4D-0624F066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50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47AED-D105-9D39-3E5C-FFA7D95D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F0B70-C740-24E8-66FF-C62CB33C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F7BD63-C089-B572-6A05-611F14AB0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5BB1AF-A716-7995-CF24-46DA025D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680F26-7930-666E-C2AB-CBF2C445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2D6053-ABED-239E-884E-56543E71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11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FE8FE-5F58-D455-5120-053EDEEA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DF1742-C6BD-5773-B7DC-0E29298D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185782-1392-72FD-0068-97366E469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46B30C-EA97-1DA6-8572-22D9A42D9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3D940D-9C8C-B4BC-9826-20A0D9387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D6B18A-0D1D-F095-F8B5-48758A53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48DE00F-DBDA-5480-5487-C294922B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D51FB11-A0DC-456D-7151-8F3FC5F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916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3E2B9-1391-CB6A-D2CB-3236A440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1A4183-CD12-94EA-1CF5-62F2A1F0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374137-9C8C-E598-71E2-9B66FD53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1D3BE1-7B34-2543-881A-C731483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982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618CB8F-7C9D-DEBD-6484-627BD159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F1AC5A-7A6F-EC74-3263-546A55D2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769F45-A335-C201-6285-58C76E54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57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C99BC-88A7-72AB-3D98-13220A34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BB9B1E-9A36-CAF9-D3C7-2D6D651B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194570-340E-7646-9944-D6FD4E381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607C90-B709-50DE-A2E6-1B08851F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F6F3-9BA6-76E7-2BE8-A3069C15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F0637F-DB51-8E4D-1556-FBAD4B27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44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C1303-C5EA-9AF3-5A42-4E65C2F7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8577E1-E79C-5946-2C36-B7275B5E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84C3B6-4BF9-3D75-AAD8-4E9DE6D1A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8A1EB1-D7FB-ACE5-47A4-188374F8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7204EF-5842-DF3E-28BA-2A4087A0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B91344-255F-3AFD-A6F6-1CFB0376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93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FE71E2-EE3B-EB75-A72C-17A36FB2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A5C93D-C7B9-AAE6-E2AC-1E8C101D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681546-94B2-C82E-5BE0-0D69A0F74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94552-5EDF-4189-B0FF-B1FE5E3DF578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FCDDF7-B13E-3129-A63C-D80F69561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A223CC-169C-5BAB-EB4C-F177AB271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8162F3-07CA-47C7-983A-C83897C7D3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0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eb-labosims.org/" TargetMode="External"/><Relationship Id="rId4" Type="http://schemas.openxmlformats.org/officeDocument/2006/relationships/hyperlink" Target="https://lewis.web-labosim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.web-labosim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Labosims</a:t>
            </a:r>
            <a:endParaRPr lang="nl-BE" alt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4921E2-FBE0-2291-E022-2D5C01D7B564}"/>
              </a:ext>
            </a:extLst>
          </p:cNvPr>
          <p:cNvSpPr txBox="1"/>
          <p:nvPr/>
        </p:nvSpPr>
        <p:spPr>
          <a:xfrm>
            <a:off x="2751175" y="60087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https://lewis.web-labosims.org/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489828-02D7-E93A-CD1C-01CB8EAB1849}"/>
              </a:ext>
            </a:extLst>
          </p:cNvPr>
          <p:cNvSpPr txBox="1"/>
          <p:nvPr/>
        </p:nvSpPr>
        <p:spPr>
          <a:xfrm>
            <a:off x="3165844" y="550975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Welkom bij </a:t>
            </a:r>
            <a:r>
              <a:rPr lang="nl-BE" dirty="0" err="1">
                <a:hlinkClick r:id="rId5"/>
              </a:rPr>
              <a:t>labosims</a:t>
            </a:r>
            <a:r>
              <a:rPr lang="nl-BE" dirty="0">
                <a:hlinkClick r:id="rId5"/>
              </a:rPr>
              <a:t> - LABOSIMS (web-labosims.org)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59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F4A745-C9F2-55B1-C5E8-3E678E5D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20" y="127049"/>
            <a:ext cx="5237683" cy="30733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F806C1F-CED2-A09B-632B-7167F5E38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83" y="127049"/>
            <a:ext cx="6657937" cy="54975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4C9B54-B355-52C0-9BE8-A7746717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5157263" cy="16559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5C5127E-591A-3261-56AD-2FB6BF7C5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56338"/>
            <a:ext cx="5157263" cy="16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2AAB32B-12FE-0124-6BC2-52A41D790221}"/>
              </a:ext>
            </a:extLst>
          </p:cNvPr>
          <p:cNvSpPr txBox="1"/>
          <p:nvPr/>
        </p:nvSpPr>
        <p:spPr>
          <a:xfrm>
            <a:off x="796828" y="490281"/>
            <a:ext cx="610186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Lewis-app (web-labosims.org)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402180-F512-48B6-75A8-A06A5643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661" y="1244371"/>
            <a:ext cx="7846828" cy="436925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BE85DD-2D7A-279C-671E-A5D5C6C45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42" y="217846"/>
            <a:ext cx="548688" cy="614987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02CA443-2BA6-76CD-2F99-DFE04C247D52}"/>
              </a:ext>
            </a:extLst>
          </p:cNvPr>
          <p:cNvSpPr txBox="1"/>
          <p:nvPr/>
        </p:nvSpPr>
        <p:spPr>
          <a:xfrm>
            <a:off x="5241851" y="490281"/>
            <a:ext cx="387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UITWERKEN VAN ATOOMBINDINGEN</a:t>
            </a:r>
          </a:p>
        </p:txBody>
      </p:sp>
    </p:spTree>
    <p:extLst>
      <p:ext uri="{BB962C8B-B14F-4D97-AF65-F5344CB8AC3E}">
        <p14:creationId xmlns:p14="http://schemas.microsoft.com/office/powerpoint/2010/main" val="13024830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Breedbeeld</PresentationFormat>
  <Paragraphs>6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Labosims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2024-10-07T10:45:53Z</dcterms:created>
  <dcterms:modified xsi:type="dcterms:W3CDTF">2024-10-07T10:50:28Z</dcterms:modified>
</cp:coreProperties>
</file>