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9" r:id="rId2"/>
    <p:sldId id="1536" r:id="rId3"/>
    <p:sldId id="256" r:id="rId4"/>
    <p:sldId id="1353" r:id="rId5"/>
    <p:sldId id="1350" r:id="rId6"/>
    <p:sldId id="1351" r:id="rId7"/>
    <p:sldId id="135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79426-6E16-2C54-1098-CBA4361DF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2B3CB7-95F2-6575-2DFD-132A278CB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BCAFD3-3FD9-DBBF-D21E-7EEE72CF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2FDFF8-6ABE-D639-4049-BFBA7236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7A7298-F79B-B293-9332-D51F6322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62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90468-33FA-6784-C575-29002ECD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371A23-71B2-3D59-9466-F3FE29C7C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403F7B-3883-BACC-E323-F3035AC9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986A7B-1052-6D35-FE7C-8CD71B4C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8632A8-7699-F0C1-7B9A-D21ABFEF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25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C7FCD15-B992-7ACD-442C-F5A2A670C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FD037AF-8243-045C-D0F9-758B62823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2600C1-D221-9161-16DB-8DF50F5A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DCF690-A82C-F28D-BD38-98E1F627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072BF6-A866-34E4-B952-B011FC8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62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B788BDE-88CC-44A1-3268-B55D1A00F2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CC947B3-C77C-66C2-5D73-A6287AF4E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653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BEBA3-A500-6411-C953-EB4514D0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9E266E-62BC-4328-9A81-020E6E5A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2CD3C7-08BD-8418-FFF4-B6252FFA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D44F51-91B1-B13D-E36B-BB9B872D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8F9706-AE31-7293-ACD2-3853190C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82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56659-7783-96F6-622A-F99BFA52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EEAE45-7EE1-1273-11DD-22CA644D5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866622-3B0F-3EEB-7D41-2775D54E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A0FE-50E3-C539-5835-4F40F88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64582-30F5-9CF7-347B-55A8925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012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00788-62DD-F746-A3E7-9FC5C7B8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7BCD37-BA8B-26A2-D524-8C58E02F4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99A68C-4C74-7565-5CEC-69A5A0230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20C317-C08F-7022-84A4-EF24CF5B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EDB794-3BB8-4EAB-7E02-BFDF30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17F484-5DDD-52AC-BF40-AFBA65F9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404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D8FFB-0EA7-DF56-4BE6-5993640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0B040A-A5F0-DF83-17BC-21529400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10986C-C84F-98F8-FC82-638B2632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509567-4BE5-1E7B-785A-F03ED39A6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4752BB-63B9-2FE6-55FE-1D7160C95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4C6468-7648-BCFC-A2E7-8CEBD221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A5FC11-5AF9-1AC1-84F2-ADE6F9CE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F552B6-249D-5865-0075-C248361E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518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90CEE-27F2-8331-FA4D-2357AB69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36D172-DE1A-8F1B-FA37-EA8A063D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70D804-922A-07FF-BF5C-D21F6250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D0CBFA-52B5-0074-4D4D-993B4505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3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043FF0-8C0D-BC9C-AF5C-F9A2E53D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B64C23-7D26-D42E-8506-03962006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DC4DA3-45D4-6FDC-AFD8-3D253B98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383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76201-3113-1D7B-86C1-BD2994BC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C254BA-A0F5-6006-E209-5D1F3209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444E7F-B313-551B-2623-5492940FE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EB2D0C-C04E-4E3B-7AB1-CFB01FA8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82F195-7CF9-F653-FE62-3E29AA82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7D5DD-446C-976F-B66D-429B7F66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321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9B5EE-B5F3-8C84-0197-4F7E3ABB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87D98E-3BA2-205A-FF65-13F3BD8E8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E50CC1-42F3-2F40-175C-2A3FCC196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55900F-AA90-5063-9646-1C915DF1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6248EB-E473-A16B-EE47-572C6702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557B7C-491B-DFC9-FFA8-60E01CF8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62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305635-006D-7F6F-8F7F-DDF5CFC7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6426E7-3FD2-4A68-0DD8-9AFD9B75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B5AD72-4065-D911-9DC0-38119A21E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C7C3E-B18E-49DE-BD2C-6722B81B4AF7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31B76-B3A6-1FEC-ADF6-3964E353B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FDE3A6-43BE-24DC-6CE8-2A6DB0165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032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ascement.net/downloadbaar-lesmateriaal/71777/kraak-de-code-chemische-raadsels/" TargetMode="External"/><Relationship Id="rId2" Type="http://schemas.openxmlformats.org/officeDocument/2006/relationships/hyperlink" Target="https://www.canva.com/design/DAGJHliWiYY/0rapaxncjVPI_u26_UPbcg/view?utm_content=DAGJHliWiYY&amp;utm_campaign=designshare&amp;utm_medium=link&amp;utm_source=publishsharelink&amp;mode=preview#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ascement.net/downloadbaar-lesmateriaal/71777/kraak-de-code-chemische-raadsel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klascement.n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escapetheclassroom.nl/puzzel_voorbeelden/puzzelconcept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hemieleerkracht.blackbox.website/index.php/spel-escape-room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index.php/escaperoom-stofklassen-met-bookwidgets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chemieleerkracht.blackbox.website/index.php/escaperoom-wie-heeft-het-gedaan-1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2">
            <a:extLst>
              <a:ext uri="{FF2B5EF4-FFF2-40B4-BE49-F238E27FC236}">
                <a16:creationId xmlns:a16="http://schemas.microsoft.com/office/drawing/2014/main" id="{1527B03A-AA77-36A6-B533-BFDADC0B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Kraak de code</a:t>
            </a:r>
          </a:p>
        </p:txBody>
      </p:sp>
      <p:pic>
        <p:nvPicPr>
          <p:cNvPr id="39939" name="Afbeelding 3">
            <a:extLst>
              <a:ext uri="{FF2B5EF4-FFF2-40B4-BE49-F238E27FC236}">
                <a16:creationId xmlns:a16="http://schemas.microsoft.com/office/drawing/2014/main" id="{31BB4C63-C243-1CAA-A999-DCA6D36C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Afbeelding 2">
            <a:extLst>
              <a:ext uri="{FF2B5EF4-FFF2-40B4-BE49-F238E27FC236}">
                <a16:creationId xmlns:a16="http://schemas.microsoft.com/office/drawing/2014/main" id="{84185F66-1943-4FF4-8734-D83D31C9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B3031DA-2FAB-080D-A7FF-7E375926B0DF}"/>
              </a:ext>
            </a:extLst>
          </p:cNvPr>
          <p:cNvSpPr txBox="1"/>
          <p:nvPr/>
        </p:nvSpPr>
        <p:spPr>
          <a:xfrm>
            <a:off x="7437438" y="5380038"/>
            <a:ext cx="4129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Anouchka V.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5D1896E-3A79-BB8E-3145-D0D53D5423A8}"/>
              </a:ext>
            </a:extLst>
          </p:cNvPr>
          <p:cNvSpPr txBox="1"/>
          <p:nvPr/>
        </p:nvSpPr>
        <p:spPr>
          <a:xfrm>
            <a:off x="3050931" y="2007365"/>
            <a:ext cx="6101860" cy="285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Leerinhoud eigenschappen van stoffen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sz="1800" kern="100" dirty="0">
                <a:effectLst/>
                <a:highlight>
                  <a:srgbClr val="FF0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Kraak de code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eigenschappen van stoffen uitvoeren in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canva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Vakantietaak/remediëring chemie verbetersleutel (canva.com)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Kraak de code: Chemische raadsels - Downloadbaar lesmateriaal - KlasCement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981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E17F3A2-8B5A-F2FE-09B7-A724B0DFA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1" y="434036"/>
            <a:ext cx="1653683" cy="162320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2489363-B3D1-FE0C-0AC2-6ADA8B79DE21}"/>
              </a:ext>
            </a:extLst>
          </p:cNvPr>
          <p:cNvSpPr txBox="1"/>
          <p:nvPr/>
        </p:nvSpPr>
        <p:spPr>
          <a:xfrm>
            <a:off x="107180" y="2256749"/>
            <a:ext cx="3821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Kraak de code: Chemische raadsels - Downloadbaar lesmateriaal - </a:t>
            </a:r>
            <a:r>
              <a:rPr lang="nl-NL" dirty="0" err="1">
                <a:hlinkClick r:id="rId3"/>
              </a:rPr>
              <a:t>KlasCement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D38C1EF-355F-5527-BB34-F52A29C8073B}"/>
              </a:ext>
            </a:extLst>
          </p:cNvPr>
          <p:cNvSpPr txBox="1"/>
          <p:nvPr/>
        </p:nvSpPr>
        <p:spPr>
          <a:xfrm>
            <a:off x="295941" y="4277134"/>
            <a:ext cx="4304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4"/>
              </a:rPr>
              <a:t>KlasCement</a:t>
            </a:r>
            <a:r>
              <a:rPr lang="nl-BE" dirty="0">
                <a:hlinkClick r:id="rId4"/>
              </a:rPr>
              <a:t> Leermiddelennetwerk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28C138-853D-9B68-47BF-878D8CEEF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020" y="900286"/>
            <a:ext cx="7834039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7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A689C0-B65E-9697-AE91-557AEB57C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90" y="434036"/>
            <a:ext cx="7292972" cy="6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81D5DD1-6187-D9EA-0946-7D5EF2DA1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48" y="831591"/>
            <a:ext cx="10181202" cy="17984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6F8D78B-A639-F9AE-7158-1A379C41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23" y="2886574"/>
            <a:ext cx="10310754" cy="194326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1EA24B5-3503-4621-0DD8-A44B14F72E4A}"/>
              </a:ext>
            </a:extLst>
          </p:cNvPr>
          <p:cNvSpPr/>
          <p:nvPr/>
        </p:nvSpPr>
        <p:spPr>
          <a:xfrm>
            <a:off x="6307494" y="2886574"/>
            <a:ext cx="5393094" cy="217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8B2EE41-21E2-69D3-5D2C-F964B1D1CD4B}"/>
              </a:ext>
            </a:extLst>
          </p:cNvPr>
          <p:cNvSpPr txBox="1"/>
          <p:nvPr/>
        </p:nvSpPr>
        <p:spPr>
          <a:xfrm>
            <a:off x="3412672" y="532302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Puzzelconcepten – Escape </a:t>
            </a:r>
            <a:r>
              <a:rPr lang="nl-BE" dirty="0" err="1">
                <a:hlinkClick r:id="rId4"/>
              </a:rPr>
              <a:t>the</a:t>
            </a:r>
            <a:r>
              <a:rPr lang="nl-BE" dirty="0">
                <a:hlinkClick r:id="rId4"/>
              </a:rPr>
              <a:t> Classroom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7B3607-25F6-C2D0-7D42-BDA6D768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596" y="4403208"/>
            <a:ext cx="1562235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EFD40B9-E91B-1C6E-597D-B54FD339CD0D}"/>
              </a:ext>
            </a:extLst>
          </p:cNvPr>
          <p:cNvSpPr txBox="1"/>
          <p:nvPr/>
        </p:nvSpPr>
        <p:spPr>
          <a:xfrm>
            <a:off x="2936810" y="37050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Spel: Escape Rooms — Chemieleerkracht (</a:t>
            </a:r>
            <a:r>
              <a:rPr lang="nl-BE" dirty="0" err="1">
                <a:hlinkClick r:id="rId2"/>
              </a:rPr>
              <a:t>blackbox.website</a:t>
            </a:r>
            <a:r>
              <a:rPr lang="nl-BE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69187F-DC33-4981-4F4E-051E83CD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841" y="739837"/>
            <a:ext cx="1646063" cy="160795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83330CE-124D-3F0A-406A-EA256F251BA0}"/>
              </a:ext>
            </a:extLst>
          </p:cNvPr>
          <p:cNvSpPr txBox="1"/>
          <p:nvPr/>
        </p:nvSpPr>
        <p:spPr>
          <a:xfrm>
            <a:off x="1154663" y="271712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hlinkClick r:id="rId4"/>
              </a:rPr>
              <a:t>EscapeRoom</a:t>
            </a:r>
            <a:r>
              <a:rPr lang="nl-NL" dirty="0">
                <a:hlinkClick r:id="rId4"/>
              </a:rPr>
              <a:t> Wie heeft het gedaan? (1) — Chemieleerkracht (</a:t>
            </a:r>
            <a:r>
              <a:rPr lang="nl-NL" dirty="0" err="1">
                <a:hlinkClick r:id="rId4"/>
              </a:rPr>
              <a:t>blackbox.website</a:t>
            </a:r>
            <a:r>
              <a:rPr lang="nl-NL" dirty="0">
                <a:hlinkClick r:id="rId4"/>
              </a:rPr>
              <a:t>)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A55644-3EE0-5841-C5FB-E8B2159C9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283" y="3429000"/>
            <a:ext cx="1661304" cy="161558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BD3B3A7-5976-9341-94EE-22E723C3AF4A}"/>
              </a:ext>
            </a:extLst>
          </p:cNvPr>
          <p:cNvSpPr txBox="1"/>
          <p:nvPr/>
        </p:nvSpPr>
        <p:spPr>
          <a:xfrm>
            <a:off x="1277023" y="554053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6"/>
              </a:rPr>
              <a:t>EscapeRoom</a:t>
            </a:r>
            <a:r>
              <a:rPr lang="nl-BE" dirty="0">
                <a:hlinkClick r:id="rId6"/>
              </a:rPr>
              <a:t> Stofklassen met </a:t>
            </a:r>
            <a:r>
              <a:rPr lang="nl-BE" dirty="0" err="1">
                <a:hlinkClick r:id="rId6"/>
              </a:rPr>
              <a:t>Bookwidgets</a:t>
            </a:r>
            <a:r>
              <a:rPr lang="nl-BE" dirty="0">
                <a:hlinkClick r:id="rId6"/>
              </a:rPr>
              <a:t> — Chemieleerkracht (</a:t>
            </a:r>
            <a:r>
              <a:rPr lang="nl-BE" dirty="0" err="1">
                <a:hlinkClick r:id="rId6"/>
              </a:rPr>
              <a:t>blackbox.website</a:t>
            </a:r>
            <a:r>
              <a:rPr lang="nl-BE" dirty="0">
                <a:hlinkClick r:id="rId6"/>
              </a:rPr>
              <a:t>)</a:t>
            </a:r>
            <a:r>
              <a:rPr lang="nl-BE" dirty="0"/>
              <a:t>: alle links</a:t>
            </a:r>
          </a:p>
        </p:txBody>
      </p:sp>
    </p:spTree>
    <p:extLst>
      <p:ext uri="{BB962C8B-B14F-4D97-AF65-F5344CB8AC3E}">
        <p14:creationId xmlns:p14="http://schemas.microsoft.com/office/powerpoint/2010/main" val="12325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BD208A8-B1BF-05C2-15F4-80027C81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50" y="0"/>
            <a:ext cx="876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975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105</Words>
  <Application>Microsoft Office PowerPoint</Application>
  <PresentationFormat>Breedbeeld</PresentationFormat>
  <Paragraphs>14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Kantoorthema</vt:lpstr>
      <vt:lpstr>Kraak de code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Kraak de code</dc:title>
  <dc:creator>marie-jeanne reekmans</dc:creator>
  <cp:lastModifiedBy>Filip Poncelet</cp:lastModifiedBy>
  <cp:revision>6</cp:revision>
  <dcterms:created xsi:type="dcterms:W3CDTF">2023-10-22T14:55:53Z</dcterms:created>
  <dcterms:modified xsi:type="dcterms:W3CDTF">2024-10-16T08:25:21Z</dcterms:modified>
</cp:coreProperties>
</file>