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7" r:id="rId2"/>
    <p:sldId id="1535" r:id="rId3"/>
    <p:sldId id="1539" r:id="rId4"/>
    <p:sldId id="1540" r:id="rId5"/>
    <p:sldId id="1536" r:id="rId6"/>
    <p:sldId id="1537" r:id="rId7"/>
    <p:sldId id="1538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0B258-A61B-0FDA-1FEB-5B0FED60A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86DD4D-B1D8-213D-B736-272448C2D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D40CD9-2B05-9516-F5FB-9736D481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C5878-B1B3-AF49-2C17-4F3060CA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CBEB2-488A-9E39-E943-140FC1FEE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922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29B0D-DA38-2555-A551-8C5836D1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231DBF-6EE3-E635-BED4-AB27C43A3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9F6477-F7DE-77AB-42EA-09A5472DF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A07737-AD26-F5D6-CE48-6F7A142F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25372F-7A4F-FCEC-578A-12A1B917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23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2847766-31FD-AA77-1F58-249F56606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821D86-3281-1A4F-F273-D3A175CC9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6B885E-6D48-62C5-828F-FE903053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8C3925-AB5B-0782-A431-407105B8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6B1C50-6EFA-27D6-64FF-48DDD7B8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886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512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2B8F9-B344-5542-D81F-EB3A1274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54FC53-21D8-2E9D-E1BF-D9E4B31B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4D8888-71E3-5902-7A3C-3D65A9CB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AF84A0-AD0F-B238-FADF-03DBFC4A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393B09-98F2-068D-E5EF-448DDE11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3084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B9AA4-14A5-DC40-353D-C95CC864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4FC6FB-7E08-F3EE-E32E-E393955C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BB0CE-D440-7E9D-1A70-FB633467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CE2C11-08B5-055D-B85E-EEA5BF0D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FFB53F-188B-E430-6C45-57CED2F5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953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F03DB-CD52-2D64-3ECF-A58DAF4B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673DC-4438-CDD4-3EA9-98FB2CAB4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FA6D3E-E949-D341-3627-C2245AC7F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324C4A-BED8-2DA5-146E-25E92F744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D96FA9-0FE0-3C17-2734-3E7A5E0F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7384F6-5B27-24F7-E1B8-E6212F7B8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06885-A3A4-E8CE-8B3A-E7B51CEF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6C8972-5C89-77E4-4DEA-D4FF530E9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AA1F0F-E340-ED53-4EA9-4E29B532C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85DFAF-08AF-F903-8162-23596F6F3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4AD3AD2-AA12-A5DE-64D5-E17304DC7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243318-5DD8-6F5F-58EF-308A1944F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6001E0-A29C-86EF-F991-8C652C9E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BC2BE3E-69A1-4B5E-2E42-3BC8D957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98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5B9C-DC95-0F44-A406-D90842DF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4A1F00-ED36-4533-8C1E-05F04EBF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2B2210-B473-E012-D7BC-1E9664F4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B33627-C8A0-3F3B-7373-6D399010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71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5A8C572-3399-4C65-E4CC-8DDE9497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ECD740-77F9-D26F-51D5-18695327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4F0157-5673-1C70-32B9-C28BECC7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41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570C0-2F80-0617-E9A3-D57E4649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0480E8-C3F5-0309-2B3C-C8573933C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D9562E-EA3A-35F3-15B4-A929C3767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D9E10B-3066-DBC9-A682-9662E9D3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E96A48-1D8D-EBA1-6044-E6CAF2F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BB2542-C35C-A7F3-A6E5-AEEE00F8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67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D9115-2706-DC13-A124-F5AD3549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3CD064-6208-33FE-FC76-391ECD7F6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3461D0-34F1-0E0F-13F0-7361A8654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A1B12D-E3E5-DD6D-6FAB-33767291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E21DCE-6B4A-4047-6D64-331088BE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587144-0581-840C-B22C-9DDB0E80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12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405165-E301-2474-D47D-B557A2DD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FAB799-6C97-56EE-4F1A-5C85E5AA5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415EB-A1F5-E920-95BF-BB513CDD5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621D30-BCFC-4388-B625-DD241219CD04}" type="datetimeFigureOut">
              <a:rPr lang="nl-BE" smtClean="0"/>
              <a:t>17/10/2024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8C4361-DF71-B30D-8A96-712E7BB29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9583A8-5B03-E2D2-CE43-0914A1477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E03-2E88-44E1-B202-640371B458E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73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imolecular-builder-for-ipad/id412126537" TargetMode="External"/><Relationship Id="rId2" Type="http://schemas.openxmlformats.org/officeDocument/2006/relationships/hyperlink" Target="https://play.google.com/store/apps/details?id=com.alextepl.molconst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s.apple.com/us/app/molecule-lab/id1434237899" TargetMode="External"/><Relationship Id="rId5" Type="http://schemas.openxmlformats.org/officeDocument/2006/relationships/hyperlink" Target="https://apps.apple.com/us/app/kingdraw/id1336806206" TargetMode="External"/><Relationship Id="rId4" Type="http://schemas.openxmlformats.org/officeDocument/2006/relationships/hyperlink" Target="https://apps.apple.com/be/app/imolecular-draw-for-ipad/id5331016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lay.google.com/store/apps/details?id=com.alextepl.molconst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s.apple.com/us/app/imolecular-builder-for-ipad/id4121265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s.apple.com/be/app/imolecular-draw-for-ipad/id53310160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s.apple.com/us/app/kingdraw/id13368062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s.apple.com/us/app/molecule-lab/id143423789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00B0F0"/>
                </a:solidFill>
              </a:rPr>
              <a:t>Ipad</a:t>
            </a:r>
            <a:r>
              <a:rPr lang="nl-BE" altLang="nl-BE" dirty="0">
                <a:solidFill>
                  <a:srgbClr val="00B0F0"/>
                </a:solidFill>
              </a:rPr>
              <a:t> apps: tekenen van organische structuren</a:t>
            </a:r>
            <a:br>
              <a:rPr lang="nl-BE" altLang="nl-BE" dirty="0">
                <a:solidFill>
                  <a:srgbClr val="00B0F0"/>
                </a:solidFill>
              </a:rPr>
            </a:br>
            <a:endParaRPr lang="nl-BE" altLang="nl-BE" dirty="0">
              <a:solidFill>
                <a:srgbClr val="00B0F0"/>
              </a:solidFill>
              <a:highlight>
                <a:srgbClr val="FFFF00"/>
              </a:highlight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4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82B78D8-7A3D-ACA9-BD75-E84DBF0EF6E0}"/>
              </a:ext>
            </a:extLst>
          </p:cNvPr>
          <p:cNvSpPr txBox="1"/>
          <p:nvPr/>
        </p:nvSpPr>
        <p:spPr>
          <a:xfrm>
            <a:off x="3050931" y="2206843"/>
            <a:ext cx="6101860" cy="245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Molecular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Constructor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- Apps op Google Play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iMolecular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 Builder voor iPad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iMolecular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Draw voor iPad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KingDraw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Molecule Lab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KingDraw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Molecule Lab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1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6E9FE0E-5D50-0EB6-4075-73EF0E38EBBC}"/>
              </a:ext>
            </a:extLst>
          </p:cNvPr>
          <p:cNvSpPr txBox="1"/>
          <p:nvPr/>
        </p:nvSpPr>
        <p:spPr>
          <a:xfrm>
            <a:off x="4952114" y="0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Molecular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Constructor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- Apps op Google Play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92F414-0ED8-CBCC-52E2-7C7E1654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95" y="1481139"/>
            <a:ext cx="8847587" cy="28425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969B016-0406-CB50-AB77-3CDB32A89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4" y="4748591"/>
            <a:ext cx="5563082" cy="19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4A1AF645-D434-6400-F12B-858788CBFEF6}"/>
              </a:ext>
            </a:extLst>
          </p:cNvPr>
          <p:cNvSpPr txBox="1"/>
          <p:nvPr/>
        </p:nvSpPr>
        <p:spPr>
          <a:xfrm>
            <a:off x="2464095" y="401498"/>
            <a:ext cx="6097772" cy="674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nl-BE" sz="18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iMolecular</a:t>
            </a:r>
            <a:r>
              <a:rPr lang="nl-BE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Builder voor iPad in de App Store (apple.com)</a:t>
            </a:r>
            <a:endParaRPr lang="nl-B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216C570-5721-DB90-C3EC-43211D284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32" y="1076426"/>
            <a:ext cx="7414903" cy="54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575407F-1D23-4584-323D-A2819C8B59B4}"/>
              </a:ext>
            </a:extLst>
          </p:cNvPr>
          <p:cNvSpPr txBox="1"/>
          <p:nvPr/>
        </p:nvSpPr>
        <p:spPr>
          <a:xfrm>
            <a:off x="1283882" y="497866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iMolecular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Draw voor iPad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8B83D6-5184-D87D-B3D5-3A224633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6" y="1150138"/>
            <a:ext cx="7788315" cy="2941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BE873C-568E-75D4-C53D-37D53A783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88" y="3764012"/>
            <a:ext cx="7125317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575407F-1D23-4584-323D-A2819C8B59B4}"/>
              </a:ext>
            </a:extLst>
          </p:cNvPr>
          <p:cNvSpPr txBox="1"/>
          <p:nvPr/>
        </p:nvSpPr>
        <p:spPr>
          <a:xfrm>
            <a:off x="1283882" y="497866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 err="1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KingDraw</a:t>
            </a: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A9D5A6-3C18-5549-9057-F43F4A97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8" y="2172500"/>
            <a:ext cx="5646909" cy="19813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069B7A-3705-EB7C-9D33-5FA5BB4A3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401" y="1447770"/>
            <a:ext cx="5959356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575407F-1D23-4584-323D-A2819C8B59B4}"/>
              </a:ext>
            </a:extLst>
          </p:cNvPr>
          <p:cNvSpPr txBox="1"/>
          <p:nvPr/>
        </p:nvSpPr>
        <p:spPr>
          <a:xfrm>
            <a:off x="1283882" y="497866"/>
            <a:ext cx="6097772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1800" u="sng" kern="100" dirty="0">
                <a:solidFill>
                  <a:srgbClr val="467886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Molecule Lab in de App Store (apple.com)</a:t>
            </a:r>
            <a:endParaRPr lang="nl-BE" sz="1800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949C91-76F1-1A54-AB17-2FA059F3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0" y="1084373"/>
            <a:ext cx="4313294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884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137</Words>
  <Application>Microsoft Office PowerPoint</Application>
  <PresentationFormat>Breedbeeld</PresentationFormat>
  <Paragraphs>13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Kantoorthema</vt:lpstr>
      <vt:lpstr>Ipad apps: tekenen van organische structuren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2024-10-12T18:59:15Z</dcterms:created>
  <dcterms:modified xsi:type="dcterms:W3CDTF">2024-10-17T07:29:07Z</dcterms:modified>
</cp:coreProperties>
</file>