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37" r:id="rId2"/>
    <p:sldId id="1505" r:id="rId3"/>
    <p:sldId id="1507" r:id="rId4"/>
    <p:sldId id="52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444E9-CC99-E624-480A-9229ACAC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4E7B6B-E1AD-1904-F281-0122AA75D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AF073C-4087-8B6C-0DB9-3AF755DD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4BC13-372A-5D80-354F-5EB3F89D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ADA995-B96D-8E9A-BB0B-1FD3DABC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3BF90-A2C9-1E9F-10C8-32E5D376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32657E-02CA-DABD-7A87-17805CCEC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8C3B8-BC35-4140-13EE-1CED3B91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19AD50-CD4A-4369-0FE2-9ED1BDCE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C4B74B-61EC-68EE-622F-865809E1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3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069598-3825-B944-C853-9B7CB2C91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C0A5E-5C96-5DC7-485E-20947FC97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C3AA90-DE4C-7AB1-17D0-33EDA43D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BAA5F-3F58-30A0-2F1C-B72A9B95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DEEFE-2448-7A3D-64C6-CA36150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74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380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96223-D191-33A8-63E3-19444B7F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44F18-8DF0-5801-FE35-592821AC5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78187D-F930-7A0B-324A-DAED206C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C5A2E6-4CA5-A7F7-DDBB-3E5F7C5A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4230AE-A3BD-3E41-3260-AC51BF39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67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E6952-5BE7-CF3B-6CF7-B4E69248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CC1CCE-854E-B197-CBCA-C955B36A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068212-8928-74E3-3DF6-8731D969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DD6C61-23AE-E7AE-5D22-B93746D1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34752B-A194-F821-853B-F9DA0710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21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7DCC7-5147-7793-D07D-F3A8C6D8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E6E5FD-AF0F-705B-D27E-145D2E5DD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B75246-D8C6-40CC-2F62-DAC1E3DD5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E73ECD-941B-07A5-BF64-5214CF25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E4F6EA-C4DC-FE97-0F1A-F80D965E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94D910-3089-3B7C-BD5E-2FC09C9E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17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7519D-82F6-4149-C194-679DA8E1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E2F1C2-BE37-1330-68AF-F52807B7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722F2C-E524-23A7-1B97-88E71FA4E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CC2B77-4E31-5010-67AE-F157D2898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0197DB-7871-C7B9-8F45-FD152BE60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E436AE-3E6F-FA65-5DCB-04445CFD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FB1507-50D4-17D2-0334-E42E9BC0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D6B842-04B3-7579-3474-FA65FA4C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927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665C4-450F-3D5E-BE1F-939621EF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16236E-4578-91DD-6642-BADD37AC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51B587-7E9F-50BA-8A0B-035F0357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9229E9-2626-46EE-659D-0DF29771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2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90F653-C750-A08F-4A77-B013241D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9FD838-B39E-B794-7A49-7D5A5D2D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7C755A-FA94-E5BD-EE3A-E5B14D4C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7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B8C17-2C5D-8EA4-6524-0E31915D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DB7518-1249-C21B-2897-5634DF45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6A1F0C-828A-4537-B424-E951B2902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E41605-CED1-76D2-5CA4-B542A34D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31531D-594F-9524-7FA9-F156D60F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145CFD-4429-8C14-6173-8E25997A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26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D0858-D737-056E-5317-65011668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6DAF51-EABA-B0EC-ABC5-76FF02C15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0B9CEE-A951-BD59-668A-7E33879AD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B817D0-5286-A4DC-1636-FACD8046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917DA3-325F-9D5B-06DD-7EDFC112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03658B-9C43-BEC9-9E7A-2112BC6A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7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6BE267-8E35-BC25-293C-BB652F4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509A96-95B1-8ABF-863F-15B8607E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72E09C-59D2-1E51-1DE8-64AC64DF9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321A3-3B5A-4E2B-BB1F-0F17CFD2F905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0EA40-195E-CFE4-DE59-2037E2FB3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83CCC8-E3EA-D213-A3B1-60C8072FD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E94E1-A215-4114-875A-A21FAB421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0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nl/app/atomictiles/id522105648" TargetMode="External"/><Relationship Id="rId2" Type="http://schemas.openxmlformats.org/officeDocument/2006/relationships/hyperlink" Target="https://apps.apple.com/nl/app/chemical-valence/id89861304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apps.apple.com/nl/app/chemical-valence/id898613042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s://apps.apple.com/nl/app/atomictiles/id522105648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/>
              <a:t>Ipad</a:t>
            </a:r>
            <a:r>
              <a:rPr lang="nl-BE" altLang="nl-BE" dirty="0"/>
              <a:t>-apps : </a:t>
            </a:r>
            <a:r>
              <a:rPr lang="nl-BE" altLang="nl-BE" dirty="0" err="1"/>
              <a:t>Valence</a:t>
            </a:r>
            <a:r>
              <a:rPr lang="nl-BE" altLang="nl-BE" dirty="0"/>
              <a:t> + </a:t>
            </a:r>
            <a:r>
              <a:rPr lang="nl-BE" altLang="nl-BE"/>
              <a:t>AtomicTiles</a:t>
            </a:r>
            <a:endParaRPr lang="nl-BE" altLang="nl-BE" dirty="0"/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3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B99ABA3-BD50-41FB-651B-0CF9AB064B42}"/>
              </a:ext>
            </a:extLst>
          </p:cNvPr>
          <p:cNvSpPr txBox="1"/>
          <p:nvPr/>
        </p:nvSpPr>
        <p:spPr>
          <a:xfrm>
            <a:off x="3050931" y="2947750"/>
            <a:ext cx="6101860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4"/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Chemical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Valence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AtomicTiles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in de App Store (apple.com)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3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" y="1664154"/>
            <a:ext cx="1371603" cy="143609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70522" y="1119443"/>
            <a:ext cx="3760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dirty="0">
                <a:solidFill>
                  <a:srgbClr val="C00000"/>
                </a:solidFill>
                <a:latin typeface="SF Pro Display"/>
              </a:rPr>
              <a:t>Chemical </a:t>
            </a:r>
            <a:r>
              <a:rPr lang="nl-BE" sz="3200" b="1" dirty="0" err="1">
                <a:solidFill>
                  <a:srgbClr val="C00000"/>
                </a:solidFill>
                <a:latin typeface="SF Pro Display"/>
              </a:rPr>
              <a:t>Valence</a:t>
            </a:r>
            <a:r>
              <a:rPr lang="nl-BE" sz="3200" b="1" dirty="0">
                <a:solidFill>
                  <a:srgbClr val="C00000"/>
                </a:solidFill>
                <a:latin typeface="SF Pro Display"/>
              </a:rPr>
              <a:t> </a:t>
            </a:r>
            <a:endParaRPr lang="nl-BE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api.qr-code-generator.com/v1/create?access-token=EBephxedmZHs9OWzR2Kbv-125ifulLI1LemyW4NO2hwWifAzpHadEVcOq-OkFtNz&amp;qr_code_pattern=&amp;frame_name=no-frame&amp;qr_code_text=https%3A%2F%2Fapps.apple.com%2Fnl%2Fapp%2Fchemical-valence%2Fid898613042&amp;frame_text=Scan+me&amp;frame_icon_name=mobile&amp;frame_color=%23000000&amp;background_color=%23FFFFFF&amp;foreground_color=%23000000&amp;qr_code_logo=&amp;marker_left_template=version1&amp;marker_right_template=version1&amp;marker_bottom_template=version1&amp;image_format=PNG&amp;image_width=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48" y="1553528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201209" y="3378953"/>
            <a:ext cx="12104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C00000"/>
                </a:solidFill>
                <a:latin typeface="Open Sans"/>
              </a:rPr>
              <a:t>Een app over de chemische binding. Deze app geeft aan hoe via valentie-elektronen moleculen worden bekomen.</a:t>
            </a:r>
            <a:endParaRPr lang="nl-BE" sz="1200" dirty="0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529943" y="127145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Ios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E8CA2A-6108-6F53-F4C6-B17925EAAE08}"/>
              </a:ext>
            </a:extLst>
          </p:cNvPr>
          <p:cNvSpPr txBox="1"/>
          <p:nvPr/>
        </p:nvSpPr>
        <p:spPr>
          <a:xfrm>
            <a:off x="6850198" y="2227596"/>
            <a:ext cx="622004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4"/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Chemical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Valence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F1EA8E8-F3A2-5DF9-4C2E-0578BC366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13" y="3884946"/>
            <a:ext cx="10046600" cy="209304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889EC7D-F114-9B7E-0440-AC6AA8920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125" y="1663936"/>
            <a:ext cx="356646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2" y="1573173"/>
            <a:ext cx="1524213" cy="1857634"/>
          </a:xfrm>
          <a:prstGeom prst="rect">
            <a:avLst/>
          </a:prstGeom>
        </p:spPr>
      </p:pic>
      <p:pic>
        <p:nvPicPr>
          <p:cNvPr id="5124" name="Picture 4" descr="https://api.qr-code-generator.com/v1/create?access-token=EBephxedmZHs9OWzR2Kbv-125ifulLI1LemyW4NO2hwWifAzpHadEVcOq-OkFtNz&amp;qr_code_pattern=&amp;frame_name=no-frame&amp;qr_code_text=https%3A%2F%2Fapps.apple.com%2Fnl%2Fapp%2Fatomictiles%2Fid522105648&amp;frame_text=Scan+me&amp;frame_icon_name=mobile&amp;frame_color=%23000000&amp;background_color=%23FFFFFF&amp;foreground_color=%23000000&amp;qr_code_logo=&amp;marker_left_template=version1&amp;marker_right_template=version1&amp;marker_bottom_template=version1&amp;image_format=PNG&amp;image_width=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01" y="1238831"/>
            <a:ext cx="2105448" cy="21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310675" y="988398"/>
            <a:ext cx="2613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dirty="0" err="1">
                <a:solidFill>
                  <a:srgbClr val="C00000"/>
                </a:solidFill>
                <a:latin typeface="SF Pro Display"/>
              </a:rPr>
              <a:t>AtomicTiles</a:t>
            </a:r>
            <a:r>
              <a:rPr lang="nl-BE" sz="3200" b="1" dirty="0">
                <a:solidFill>
                  <a:srgbClr val="C00000"/>
                </a:solidFill>
                <a:latin typeface="SF Pro Display"/>
              </a:rPr>
              <a:t> </a:t>
            </a:r>
            <a:endParaRPr lang="nl-BE" sz="3200" dirty="0">
              <a:solidFill>
                <a:srgbClr val="C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10675" y="3530972"/>
            <a:ext cx="417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rgbClr val="C00000"/>
                </a:solidFill>
                <a:latin typeface="&amp;quot"/>
              </a:rPr>
              <a:t>De app leert de structuur van atomen te begrijpen.</a:t>
            </a:r>
            <a:endParaRPr lang="nl-BE" sz="1400" dirty="0">
              <a:solidFill>
                <a:srgbClr val="C0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82321" y="8496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Ios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0F2D59A-F31C-649B-DCFE-618A28B85FB5}"/>
              </a:ext>
            </a:extLst>
          </p:cNvPr>
          <p:cNvSpPr txBox="1"/>
          <p:nvPr/>
        </p:nvSpPr>
        <p:spPr>
          <a:xfrm>
            <a:off x="6229972" y="2060592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AtomicTiles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in de App Store (apple.com)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1728C39-E15C-1916-7809-E5B362CA2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335" y="2106235"/>
            <a:ext cx="2606266" cy="86113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A2449DE-CF07-B463-9B2E-A0DBF8574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024" y="4015581"/>
            <a:ext cx="10079268" cy="21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66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&amp;quot</vt:lpstr>
      <vt:lpstr>Aptos</vt:lpstr>
      <vt:lpstr>Aptos Display</vt:lpstr>
      <vt:lpstr>Arial</vt:lpstr>
      <vt:lpstr>Open Sans</vt:lpstr>
      <vt:lpstr>SF Pro Display</vt:lpstr>
      <vt:lpstr>Kantoorthema</vt:lpstr>
      <vt:lpstr>Ipad-apps : Valence + AtomicTiles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2024-10-08T07:49:55Z</dcterms:created>
  <dcterms:modified xsi:type="dcterms:W3CDTF">2024-10-08T07:58:37Z</dcterms:modified>
</cp:coreProperties>
</file>