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8" r:id="rId2"/>
    <p:sldId id="1489" r:id="rId3"/>
    <p:sldId id="1514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8F1F6-68CB-7891-526A-08490D9C5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38A931-52F9-A7A3-40A5-9D1DB0D26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A58A2E-259D-D69F-8DFE-62260E31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119FC-60EE-60A1-5A4B-ABD04B7F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0C0A05-E4C1-772F-60A1-4B7996AD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79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DCF9E-CBB5-72D7-9A66-3F106DB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207179-5EA5-C864-F25D-E6B7E1C63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36782-A646-F9AD-3733-380457AF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2B4E0C-A304-FE61-D01D-2C8435D2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756C2-676D-C17F-8294-967B662A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85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36720A-FD0E-6A09-A978-9D3FD044D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236E67-1C56-C6BB-9BB0-B532AA763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016564-8098-CE4C-BAC3-FB35099F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E2F6E0-7DE5-1414-6BDB-1966794F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D7383-C337-CFCE-86B9-3CA2A0AD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14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26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39970-C6B7-FC44-8CCC-E381707A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4B9D6-290E-2150-811A-FCBBF65A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DCF51-2D87-5570-8357-7D0212B0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FE4E2-94FA-5B0E-478D-89C1897B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B2BB93-2FD2-14B4-1059-DC9CCC31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84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13740-ECE8-96DD-EE4B-5621F703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56C66A-DF32-3025-F113-C6E42D206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C7587B-D4AD-3647-3FA7-E55DE24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CCCCF8-A1E8-F64F-54DB-FE7E8E0A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0F14F4-F74E-7A43-1A69-A5F00DF4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30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F2F58-245D-0A86-5489-3D302707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3F64B-5CA7-259E-EE51-630EEA03F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FA6EEE-D97D-D2D0-30F1-33916CABC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AB73B8-A4DB-E6C8-6EF7-9E010F32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876EA3-3243-4757-7A99-1DF30F2A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A611BB-AD01-62D0-94C8-3591A33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921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8C93A-1618-A779-1169-C989FE4B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D42257-165C-1817-6F7C-01B5DB341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A49957-BB94-3BF4-E536-345F2B552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469C04-0CBD-1E72-0B6F-610AC441A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394318-0F7D-69E7-F4FD-FC592F435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9C473F-6212-2A7A-7CFB-5D973835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AC07FB-D731-8A9E-E02F-DB9FF5F1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D1A3F9-CF7E-018A-691F-D5BBE8FC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93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3EDAD-9E97-CBFC-C504-BA20ADB4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5F44F4-E7CA-7032-0FCD-32CA6DA6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829B85-C1E1-AB6C-AAE8-63C0C2C1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C1D9B-A884-F433-A05F-3B470F5E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7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5AB2F5-75D8-267E-19D5-0EBBF19A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C8EE2C-AAB9-E916-28DF-FAC25ECB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F49DA5-1311-2B41-AF05-EE32389F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95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457A8-36DF-6F57-184A-DC40EB96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A1135-DA78-F2F4-239F-53FD60D3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9ACA32-FF6D-3F27-1C80-2EB96B49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686B19-5A61-9384-460A-4F48B2A4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8F7E57-B228-3EB4-4A1A-1D011108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27DA6F-0F8B-1B01-FAA4-C7F9E5F7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70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CEDA-B262-CD68-B0CE-BA3FD95B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647372-FE92-4AF9-072A-F2D19B4A1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7498E8-0606-122E-1946-5BE6B3C16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8CA709-9D89-B2CE-2A2E-EF837B35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5F4972-9A98-0257-D6E5-F5B6A48E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DADEE7-26BD-9DDD-1B4A-2A3102EB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5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8B48CB-51D1-0590-5622-78A47AD6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9ABD81-5A64-DDA7-2C6E-EEF27F91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3395A-4FB1-29F5-221A-F8ADD2AC7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CC3E3-13FF-407D-AF90-2AAFE03AF5FE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585BE-A47D-D606-C1F0-7802B5965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86727E-A50D-D077-5D89-E258CA03A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2696E-CB9E-4D97-B379-43980F9F5C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5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be/app/chemische-formules-quiz/id1338676361?l=nl" TargetMode="External"/><Relationship Id="rId7" Type="http://schemas.openxmlformats.org/officeDocument/2006/relationships/hyperlink" Target="https://play.google.com/store/apps/details?id=marijndillen.chemicalformulasquiz&amp;hl=en_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com.conceptcraft.chemformula_EN.sim&amp;hl=en_US" TargetMode="External"/><Relationship Id="rId5" Type="http://schemas.openxmlformats.org/officeDocument/2006/relationships/hyperlink" Target="https://apps.apple.com/us/app/scheikunde-formules-namen/id1555949746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Drillen van naamgeving en formules met </a:t>
            </a:r>
            <a:r>
              <a:rPr lang="nl-BE" altLang="nl-BE" dirty="0" err="1">
                <a:solidFill>
                  <a:srgbClr val="FFFF00"/>
                </a:solidFill>
              </a:rPr>
              <a:t>Ipad</a:t>
            </a:r>
            <a:r>
              <a:rPr lang="nl-BE" altLang="nl-BE" dirty="0">
                <a:solidFill>
                  <a:srgbClr val="FFFF00"/>
                </a:solidFill>
              </a:rPr>
              <a:t> apps : </a:t>
            </a:r>
            <a:r>
              <a:rPr lang="nl-BE" altLang="nl-BE" dirty="0" err="1">
                <a:solidFill>
                  <a:srgbClr val="FFFF00"/>
                </a:solidFill>
              </a:rPr>
              <a:t>frederik</a:t>
            </a:r>
            <a:endParaRPr lang="nl-BE" altLang="nl-BE" dirty="0">
              <a:solidFill>
                <a:srgbClr val="FFFF0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1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C74272B-A9AB-3266-D35A-BE0BD27F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11" y="1404466"/>
            <a:ext cx="6005080" cy="256816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8201FD-09D1-FFD8-4629-77B5D39EE834}"/>
              </a:ext>
            </a:extLst>
          </p:cNvPr>
          <p:cNvSpPr txBox="1"/>
          <p:nvPr/>
        </p:nvSpPr>
        <p:spPr>
          <a:xfrm>
            <a:off x="498542" y="4350976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https://apps.apple.com/be/app/chemische-formules-quiz/id1338676361?l=nl</a:t>
            </a:r>
            <a:r>
              <a:rPr lang="nl-BE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6C02FF-0AAA-468C-9F6E-AD8275BF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34" y="1262413"/>
            <a:ext cx="5353455" cy="22654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22B67BB-5616-3B44-6A8B-FF7530AD2182}"/>
              </a:ext>
            </a:extLst>
          </p:cNvPr>
          <p:cNvSpPr txBox="1"/>
          <p:nvPr/>
        </p:nvSpPr>
        <p:spPr>
          <a:xfrm>
            <a:off x="6592920" y="446287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https://apps.apple.com/us/app/scheikunde-formules-namen/id1555949746</a:t>
            </a:r>
            <a:r>
              <a:rPr lang="nl-BE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394B88C-7410-0971-B742-EBE7853B4508}"/>
              </a:ext>
            </a:extLst>
          </p:cNvPr>
          <p:cNvSpPr txBox="1"/>
          <p:nvPr/>
        </p:nvSpPr>
        <p:spPr>
          <a:xfrm>
            <a:off x="6663446" y="5625299"/>
            <a:ext cx="552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https://play.google.com/store/apps/details?id=com.conceptcraft.chemformula_EN.sim&amp;hl=en_US</a:t>
            </a:r>
            <a:r>
              <a:rPr lang="nl-BE" dirty="0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42BA03D-52BB-2D66-AB37-A3A1F6D5FCF7}"/>
              </a:ext>
            </a:extLst>
          </p:cNvPr>
          <p:cNvSpPr txBox="1"/>
          <p:nvPr/>
        </p:nvSpPr>
        <p:spPr>
          <a:xfrm>
            <a:off x="498542" y="5516113"/>
            <a:ext cx="4666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https://play.google.com/store/apps/details?id=marijndillen.chemicalformulasquiz&amp;hl=en_US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2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C8B0BC7-74CC-2AAD-EF8D-C362CB94ADB2}"/>
              </a:ext>
            </a:extLst>
          </p:cNvPr>
          <p:cNvSpPr txBox="1"/>
          <p:nvPr/>
        </p:nvSpPr>
        <p:spPr>
          <a:xfrm>
            <a:off x="3048886" y="2413338"/>
            <a:ext cx="60977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1D1D1F"/>
                </a:solidFill>
                <a:effectLst/>
                <a:latin typeface="SF Pro Text"/>
              </a:rPr>
              <a:t>Leer snel de chemische structuren van de belangrijkste organische en biochemische verbindingen die worden aangeleerd in het secundair onderwijs (voortgezet / middelbaar) met de meerkeuzequizzen. Systematische naam, </a:t>
            </a:r>
            <a:r>
              <a:rPr lang="nl-NL" b="0" i="0" dirty="0" err="1">
                <a:solidFill>
                  <a:srgbClr val="1D1D1F"/>
                </a:solidFill>
                <a:effectLst/>
                <a:latin typeface="SF Pro Text"/>
              </a:rPr>
              <a:t>triviaalnaam</a:t>
            </a:r>
            <a:r>
              <a:rPr lang="nl-NL" b="0" i="0" dirty="0">
                <a:solidFill>
                  <a:srgbClr val="1D1D1F"/>
                </a:solidFill>
                <a:effectLst/>
                <a:latin typeface="SF Pro Text"/>
              </a:rPr>
              <a:t> of beide zijn gegeven. Koolwaterstoffen, functionele groepen, biomoleculen, suikers, </a:t>
            </a:r>
            <a:r>
              <a:rPr lang="nl-NL" b="0" i="0" dirty="0" err="1">
                <a:solidFill>
                  <a:srgbClr val="1D1D1F"/>
                </a:solidFill>
                <a:effectLst/>
                <a:latin typeface="SF Pro Text"/>
              </a:rPr>
              <a:t>nucleobasen</a:t>
            </a:r>
            <a:r>
              <a:rPr lang="nl-NL" b="0" i="0" dirty="0">
                <a:solidFill>
                  <a:srgbClr val="1D1D1F"/>
                </a:solidFill>
                <a:effectLst/>
                <a:latin typeface="SF Pro Text"/>
              </a:rPr>
              <a:t>, vitaminen, aminozuren.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3868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152</Words>
  <Application>Microsoft Office PowerPoint</Application>
  <PresentationFormat>Breedbeeld</PresentationFormat>
  <Paragraphs>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SF Pro Text</vt:lpstr>
      <vt:lpstr>Kantoorthema</vt:lpstr>
      <vt:lpstr>Drillen van naamgeving en formules met Ipad apps : frederik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2024-10-06T10:32:42Z</dcterms:created>
  <dcterms:modified xsi:type="dcterms:W3CDTF">2024-10-06T12:35:27Z</dcterms:modified>
</cp:coreProperties>
</file>