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41" r:id="rId2"/>
    <p:sldId id="1509" r:id="rId3"/>
    <p:sldId id="1510" r:id="rId4"/>
    <p:sldId id="1512" r:id="rId5"/>
    <p:sldId id="1511" r:id="rId6"/>
    <p:sldId id="1487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27650-2E6F-440C-9C3F-FB27D884D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473F00-EAB2-8B5C-1C36-917AF63BF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DB31ED-A509-5D56-AD47-4C811E80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9C17-7EFD-4DA0-A7BB-2B3EAE0A0FFC}" type="datetimeFigureOut">
              <a:rPr lang="nl-BE" smtClean="0"/>
              <a:t>10/10/2024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1D4CE5-B3B4-B37A-B85F-D25D7835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552870-6932-6DE1-FAA6-F68B0295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810-818F-4932-B7A2-E1473D35D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70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4766D-96E4-B098-FAE0-A3612C2D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2D43562-FE11-F331-337C-DFDA143F2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0DF79D-F328-8B51-B410-7C5467DE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9C17-7EFD-4DA0-A7BB-2B3EAE0A0FFC}" type="datetimeFigureOut">
              <a:rPr lang="nl-BE" smtClean="0"/>
              <a:t>10/10/2024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395D64-390C-34B8-1D81-464F2E04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A26581-7D71-B11E-D0F7-A5AEB44E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810-818F-4932-B7A2-E1473D35D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774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BBD33DA-0C9A-A0DF-421C-8097B85FE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D7B738C-0FB2-3274-D672-AF9FF760E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51224D-5EA6-A0D0-8D39-E680913F4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9C17-7EFD-4DA0-A7BB-2B3EAE0A0FFC}" type="datetimeFigureOut">
              <a:rPr lang="nl-BE" smtClean="0"/>
              <a:t>10/10/2024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D94595-FAEF-B6CB-7508-A8E49138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F10293-34B2-17FF-E5DC-AB1BA6ED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810-818F-4932-B7A2-E1473D35D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1361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2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59535-0187-87AD-CF45-4C3EA9BD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25E8C6-5D6B-53B0-F0EC-86C6028FB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F97CC0-1CD9-45F4-9563-FE0C97E2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9C17-7EFD-4DA0-A7BB-2B3EAE0A0FFC}" type="datetimeFigureOut">
              <a:rPr lang="nl-BE" smtClean="0"/>
              <a:t>10/10/2024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C58939-631A-F34F-7537-CA59FE3E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948A7E-809F-3025-E831-4493C850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810-818F-4932-B7A2-E1473D35D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864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E7CD2-44B3-320A-C91F-3270801E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6F7F4E-6D92-064C-1910-9AFA43A65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DE3EAD-4291-3933-4774-36C7A176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9C17-7EFD-4DA0-A7BB-2B3EAE0A0FFC}" type="datetimeFigureOut">
              <a:rPr lang="nl-BE" smtClean="0"/>
              <a:t>10/10/2024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6B6FE3-5A40-F097-CBB9-DF43F0C6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DEA259-59C7-A75D-C949-7A510A15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810-818F-4932-B7A2-E1473D35D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087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8F51A-403B-6969-B8EA-8E31756F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21B46B-7D42-D564-C85D-39F94B764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0DBAD1-0129-F5B1-C677-34332BC5D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568B3F-F2EB-7EC2-4C6E-521F4B97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9C17-7EFD-4DA0-A7BB-2B3EAE0A0FFC}" type="datetimeFigureOut">
              <a:rPr lang="nl-BE" smtClean="0"/>
              <a:t>10/10/2024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D432CA-E5FC-AFE7-CFF6-104B3ED1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53C82D-F31B-1954-17A0-01C4DC85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810-818F-4932-B7A2-E1473D35D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2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10A48-AE85-9BC9-ECB5-B49092CD0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A4CE3B-63E9-3128-107F-9C81C9DA4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0D7502-4B76-8EF5-8EFE-1EDBAE670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04126E-37D3-1DEA-C381-EDCF3C271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5F8FB3E-21EC-6E92-01CC-5B2506CE1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5820AD9-962B-240D-D403-DE1985EE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9C17-7EFD-4DA0-A7BB-2B3EAE0A0FFC}" type="datetimeFigureOut">
              <a:rPr lang="nl-BE" smtClean="0"/>
              <a:t>10/10/2024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3D6566C-C66B-8A64-F11F-DA2ADC80B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2DFB2B9-B3E4-C850-DE9A-9C74BE8D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810-818F-4932-B7A2-E1473D35D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740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6EF0AA-E9A0-84D0-D583-D7BC374A1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7D88266-F157-D5C4-1A27-F1024858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9C17-7EFD-4DA0-A7BB-2B3EAE0A0FFC}" type="datetimeFigureOut">
              <a:rPr lang="nl-BE" smtClean="0"/>
              <a:t>10/10/2024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5B1C2B-A152-72CA-0080-769284015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EF1596-B6D1-693F-6617-D2ED88A1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810-818F-4932-B7A2-E1473D35D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685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FD9261F-9B9E-0373-E6A3-17CCBFDB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9C17-7EFD-4DA0-A7BB-2B3EAE0A0FFC}" type="datetimeFigureOut">
              <a:rPr lang="nl-BE" smtClean="0"/>
              <a:t>10/10/2024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40ACF6E-DEE4-3C69-1755-F83E584C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2AC19F-17AD-99F2-2FF1-AD6DA5E0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810-818F-4932-B7A2-E1473D35D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227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B08D4-198C-56CE-86AD-33615656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9B9325-2F2C-A504-43AD-88EBF4875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6D9D0D-1609-893A-432C-1663B9D68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34FB99-2625-4CF4-11F9-3DF6DE50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9C17-7EFD-4DA0-A7BB-2B3EAE0A0FFC}" type="datetimeFigureOut">
              <a:rPr lang="nl-BE" smtClean="0"/>
              <a:t>10/10/2024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9CA898-DF06-3C34-9125-545CFDB5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DD57E8-5263-C3A1-389D-EE811597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810-818F-4932-B7A2-E1473D35D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743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F85D1-BEA4-DCA3-E109-7B47073F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0F19181-7CEE-EBD5-BA5E-6FE783AA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C59ACA-580D-4A95-D49F-2757601F8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B6781B-4CE1-3CAE-B183-0EC29B24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9C17-7EFD-4DA0-A7BB-2B3EAE0A0FFC}" type="datetimeFigureOut">
              <a:rPr lang="nl-BE" smtClean="0"/>
              <a:t>10/10/2024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167C89-524C-59DC-4056-31E07810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CF5F7-3CD3-D22C-F914-1325EEFF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9810-818F-4932-B7A2-E1473D35D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666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B33500D-5E14-55CB-812A-78039A82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AE64A4-61CD-C3DF-8E5F-A838D0A9A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0E664A-4BD3-9B54-D614-5B0E22200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C9C17-7EFD-4DA0-A7BB-2B3EAE0A0FFC}" type="datetimeFigureOut">
              <a:rPr lang="nl-BE" smtClean="0"/>
              <a:t>10/10/2024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2B4A78-60AE-81A8-310D-44E397E4B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78A54E-4107-36F7-5BC0-12B096907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659810-818F-4932-B7A2-E1473D35D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884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learningapps.org/createApp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15607274" TargetMode="External"/><Relationship Id="rId2" Type="http://schemas.openxmlformats.org/officeDocument/2006/relationships/hyperlink" Target="https://learningapps.org/createApp.php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earningapps.org/775091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33142241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rgbClr val="FFFF00"/>
                </a:solidFill>
              </a:rPr>
              <a:t>Inoefenen met </a:t>
            </a:r>
            <a:r>
              <a:rPr lang="nl-BE" altLang="nl-BE" dirty="0" err="1">
                <a:solidFill>
                  <a:srgbClr val="FFFF00"/>
                </a:solidFill>
              </a:rPr>
              <a:t>LearningApps</a:t>
            </a:r>
            <a:r>
              <a:rPr lang="nl-BE" altLang="nl-BE" dirty="0">
                <a:solidFill>
                  <a:srgbClr val="FFFF00"/>
                </a:solidFill>
              </a:rPr>
              <a:t> :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EB2A5EF-6985-AEBA-1248-706B8555ECDA}"/>
              </a:ext>
            </a:extLst>
          </p:cNvPr>
          <p:cNvSpPr txBox="1"/>
          <p:nvPr/>
        </p:nvSpPr>
        <p:spPr>
          <a:xfrm>
            <a:off x="2220338" y="5812436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https://learningapps.org/createApp.php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784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A8DF2C1-68DB-A3BD-6280-E00EA3EB0C85}"/>
              </a:ext>
            </a:extLst>
          </p:cNvPr>
          <p:cNvSpPr txBox="1"/>
          <p:nvPr/>
        </p:nvSpPr>
        <p:spPr>
          <a:xfrm>
            <a:off x="3050931" y="2503206"/>
            <a:ext cx="6101860" cy="1860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https://learningapps.org/createApp.php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maak 10 apps met zoveel mogelijk beeld/foto’s. Toepassingen van anorganische en organische stoffen</a:t>
            </a:r>
          </a:p>
          <a:p>
            <a:pPr marL="457200">
              <a:lnSpc>
                <a:spcPct val="107000"/>
              </a:lnSpc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Werk dit uit in een </a:t>
            </a:r>
            <a:r>
              <a:rPr lang="nl-B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collection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Opdracht over zuren en zouten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Voorbeeld: 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https://learningapps.org/15607274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004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6A89A54-FAAD-3BE4-70F9-7553053E7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0" y="170120"/>
            <a:ext cx="5674714" cy="526896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652AA7C-F85F-9BD5-13ED-34D330AA2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312" y="2118081"/>
            <a:ext cx="6468322" cy="33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5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C49372C-DEA6-D173-796A-95E55F3BF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290" y="1516214"/>
            <a:ext cx="7605419" cy="38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4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1FE21E7-207A-3A38-ACD1-D613D7282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910" y="620786"/>
            <a:ext cx="7148179" cy="56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3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96B0E3E-5ED7-A84E-CDAF-6E4582F30EE0}"/>
              </a:ext>
            </a:extLst>
          </p:cNvPr>
          <p:cNvSpPr txBox="1"/>
          <p:nvPr/>
        </p:nvSpPr>
        <p:spPr>
          <a:xfrm>
            <a:off x="99708" y="656777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https://learningapps.org/7750912</a:t>
            </a:r>
            <a:r>
              <a:rPr lang="nl-BE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0560097-2989-0A77-7062-D7D47C90C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904" y="1384650"/>
            <a:ext cx="6016997" cy="32947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F45179D-0487-06C1-CC52-FF6E2E3E2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260" y="5631713"/>
            <a:ext cx="9693480" cy="76968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DF453E3-2B2C-FCD8-1C61-6B59F7543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092" y="1384649"/>
            <a:ext cx="5828835" cy="329477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AE1FCD8-CB43-ECB3-86A0-CB5E37820B54}"/>
              </a:ext>
            </a:extLst>
          </p:cNvPr>
          <p:cNvSpPr txBox="1"/>
          <p:nvPr/>
        </p:nvSpPr>
        <p:spPr>
          <a:xfrm>
            <a:off x="5997914" y="716508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6"/>
              </a:rPr>
              <a:t>https://learningapps.org</a:t>
            </a:r>
            <a:r>
              <a:rPr lang="nl-BE">
                <a:hlinkClick r:id="rId6"/>
              </a:rPr>
              <a:t>/33142241</a:t>
            </a:r>
            <a:r>
              <a:rPr lang="nl-BE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45580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</Words>
  <Application>Microsoft Office PowerPoint</Application>
  <PresentationFormat>Breedbeeld</PresentationFormat>
  <Paragraphs>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Kantoorthema</vt:lpstr>
      <vt:lpstr>Inoefenen met LearningApps :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2024-10-10T12:08:46Z</dcterms:created>
  <dcterms:modified xsi:type="dcterms:W3CDTF">2024-10-10T12:11:32Z</dcterms:modified>
</cp:coreProperties>
</file>