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0" r:id="rId2"/>
    <p:sldId id="1552" r:id="rId3"/>
    <p:sldId id="1553" r:id="rId4"/>
    <p:sldId id="1557" r:id="rId5"/>
    <p:sldId id="1554" r:id="rId6"/>
    <p:sldId id="1555" r:id="rId7"/>
    <p:sldId id="15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6ABFE-B191-F359-D442-B121246A4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C71DF5-3F63-4C67-623B-804631625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D88E0E-0F18-B573-6D51-EABA4E65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CEB5B-2A6E-772C-3965-9A1693F1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25BB4-0AA8-C99E-1D15-CA6CD8BE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8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0E868-0FAA-1275-58D5-F81988B8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A4DB30-1E55-C004-DCEC-D49DBA512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62CEF0-4EAF-1311-C67C-ABAA9842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6C737-32EF-6DCE-D55A-BB627FA2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29F66E-45DD-25A0-D8E6-393B1AAD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36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391B2B-C79E-85CA-6F18-BA04A75CF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2ED94C-3145-476D-4FE2-6527FAE0E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A71D3-27A0-99E4-61B1-01B93D1D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865932-49C1-8BD5-B13C-89E64808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865C9-8011-DC35-7F59-891258F4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75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334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0F417-7A8F-BF1F-B54E-B858851E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5C759-863B-C2C5-1283-74A1EBCBE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0E36D-BE8E-F3D0-B2B0-0AAFB76A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C06AFF-1B0A-9227-DEDC-6845885C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452392-B242-219D-FBD5-865B925E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1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E01B1-5B5D-2C1F-F5BF-CC2FD333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B7376-258F-70B9-2632-5209860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8048C5-3A4B-9F74-37DE-278C9ED7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EB15A0-7804-B58F-DF90-A884552D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260C6-55F2-5A99-2B31-3B0F15F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912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8A58B-9FD0-DC66-D442-0A4C5757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ED071-ED95-8C67-B35D-BBC150CA1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448242-FD77-CE9E-C3DE-45B417CE6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1777B5-A152-EA16-DACD-2C83156D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C3CA19-F2CF-2F5E-E5CC-FB74BC55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D76C-1B39-905A-2823-E18ADD72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6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235D4-76C4-D23B-DB4E-39008174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CBAED0-911C-145C-4106-53144ADD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BF5843-6BA9-DDF2-9E6C-D6068BD2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5CD5FC-7876-D099-9FC5-BB2B5D23B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988E0C-3797-F4BB-C2BF-C93F9904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6A57CFB-0C17-57FF-6D03-4C2B3C60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9B6BB9-1241-82CF-FF50-9DCEE01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9190D4-91E4-46FC-7B73-DCD52EA5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4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4C44C-0E6F-16D8-88A1-99AD4EC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AEEE77-8614-1A35-CB5A-36916DC4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FCFD2D1-8A4B-8065-C514-BA82E98B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FD0985-4C9D-B299-1A6F-F6D42BBC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4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C7B023-370A-8A99-3554-5BBB1083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B53446-69DE-3E35-1EB8-B10E468F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8383C1-BB32-06A3-AFE3-91535BE1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1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A6FAA-291E-FCBB-88E0-FEBCEAF7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B5564-43A4-E801-08B8-53FD5CAA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15F7DA-A1D0-ABD4-15BC-EC6EC17E1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C0E7F9-5E2C-CCA6-F822-5FB3075C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72F6F2-068A-32C5-BE1E-BE9519A0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6F05EE-065C-AC22-610C-B60F2874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90766-0508-760F-CEC9-9499B421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28F636-30B2-E74D-CC27-422A8B572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3EF0E3-EBA6-38A7-AA4B-63A73F9B0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0D31FE-F398-3633-0473-81B2183D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20E2F8-4211-9723-5EB8-EA164C1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F9416B-6E99-2BA6-1008-813B2AD4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49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CB694E-61C3-34B8-DC7E-44DBAF43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E6BE18-1B4A-FFB9-FE3A-5ADE9D39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5DF4C3-C2FF-CC09-CD28-E56996498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76960-0535-4379-B1C7-42A3550A5B3E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04C9D-E5F6-0EF7-A253-C2D9F87E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1A9AB8-543E-CB3B-69DB-744FF2942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9D6BF-94B4-4743-A5B2-A1EF7FCE36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solvit.be/servlet/pupil/tocTest.actio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nw.be/index.php/olympiade-chemie/vragenba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ingenieur.be/" TargetMode="External"/><Relationship Id="rId2" Type="http://schemas.openxmlformats.org/officeDocument/2006/relationships/hyperlink" Target="https://www.youtube.com/@DenIngenieu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oelatingsexamensvlaanderen.be/voorbereiding/proefexamen/examenvragen" TargetMode="External"/><Relationship Id="rId4" Type="http://schemas.openxmlformats.org/officeDocument/2006/relationships/hyperlink" Target="https://www.toelatingsexamensvlaanderen.be/voorbereid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p2zFab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ogebra.org/m/jp2zFabT#material/zQWAfkG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websites-over-vakinhou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chemeClr val="bg1"/>
                </a:solidFill>
              </a:rPr>
              <a:t>Geogebra</a:t>
            </a:r>
            <a:r>
              <a:rPr lang="nl-BE" altLang="nl-BE" dirty="0">
                <a:solidFill>
                  <a:schemeClr val="bg1"/>
                </a:solidFill>
              </a:rPr>
              <a:t> - </a:t>
            </a:r>
            <a:r>
              <a:rPr lang="nl-BE" altLang="nl-BE" dirty="0" err="1">
                <a:solidFill>
                  <a:schemeClr val="bg1"/>
                </a:solidFill>
              </a:rPr>
              <a:t>usolvit</a:t>
            </a:r>
            <a:r>
              <a:rPr lang="nl-BE" altLang="nl-BE" dirty="0">
                <a:solidFill>
                  <a:schemeClr val="bg1"/>
                </a:solidFill>
              </a:rPr>
              <a:t> : </a:t>
            </a:r>
            <a:r>
              <a:rPr lang="nl-BE" altLang="nl-BE" dirty="0" err="1">
                <a:solidFill>
                  <a:schemeClr val="bg1"/>
                </a:solidFill>
              </a:rPr>
              <a:t>shania</a:t>
            </a:r>
            <a:endParaRPr lang="nl-BE" altLang="nl-BE" dirty="0">
              <a:solidFill>
                <a:schemeClr val="bg1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652822E-60B9-48F3-1BEE-E5D1323851E0}"/>
              </a:ext>
            </a:extLst>
          </p:cNvPr>
          <p:cNvSpPr txBox="1"/>
          <p:nvPr/>
        </p:nvSpPr>
        <p:spPr>
          <a:xfrm>
            <a:off x="2751175" y="273235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Usolvit.be 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usolv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-it (usolvit.be)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ACE4B7-E427-E847-A343-8521F418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55" y="1077512"/>
            <a:ext cx="6980980" cy="48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207AB7A-40D4-3928-214F-46B029BF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6" y="901976"/>
            <a:ext cx="9806899" cy="595602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DA80C7-1C37-C290-8227-BFA350147EE8}"/>
              </a:ext>
            </a:extLst>
          </p:cNvPr>
          <p:cNvSpPr txBox="1"/>
          <p:nvPr/>
        </p:nvSpPr>
        <p:spPr>
          <a:xfrm>
            <a:off x="1935126" y="8646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Vragenbank (vonw.be)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067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5B10277-0A3A-26D5-3258-29FA594327AE}"/>
              </a:ext>
            </a:extLst>
          </p:cNvPr>
          <p:cNvSpPr txBox="1"/>
          <p:nvPr/>
        </p:nvSpPr>
        <p:spPr>
          <a:xfrm>
            <a:off x="978195" y="616688"/>
            <a:ext cx="824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Oplossingen ingangsexamen: </a:t>
            </a:r>
            <a:r>
              <a:rPr lang="nl-BE" dirty="0">
                <a:hlinkClick r:id="rId2"/>
              </a:rPr>
              <a:t>Toelatingsexamen Arts 2018 Chemie (youtube.com)</a:t>
            </a:r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C7D15F9-C536-3445-330E-4D230D3EC865}"/>
              </a:ext>
            </a:extLst>
          </p:cNvPr>
          <p:cNvSpPr txBox="1"/>
          <p:nvPr/>
        </p:nvSpPr>
        <p:spPr>
          <a:xfrm>
            <a:off x="2804337" y="126301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Thuis (deningenieur.be)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479B70-9B0D-0685-FC1A-A3FEB009666B}"/>
              </a:ext>
            </a:extLst>
          </p:cNvPr>
          <p:cNvSpPr txBox="1"/>
          <p:nvPr/>
        </p:nvSpPr>
        <p:spPr>
          <a:xfrm>
            <a:off x="3048886" y="310583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Voorbereiding - Toelatingsexamen arts &amp; tandarts (toelatingsexamensvlaanderen.be)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FACB97-3058-0CF6-D699-0DAE1BD783DC}"/>
              </a:ext>
            </a:extLst>
          </p:cNvPr>
          <p:cNvSpPr txBox="1"/>
          <p:nvPr/>
        </p:nvSpPr>
        <p:spPr>
          <a:xfrm>
            <a:off x="2942561" y="429668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Examenvragen - Toelatingsexamen arts &amp; tandarts (toelatingsexamensvlaanderen.be)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791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69A9E3B-6C2D-2AD7-9DE5-7B415416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8" y="37214"/>
            <a:ext cx="1844200" cy="55630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2D8D3EF-9F43-1EBA-7FC5-78439F030F4C}"/>
              </a:ext>
            </a:extLst>
          </p:cNvPr>
          <p:cNvSpPr txBox="1"/>
          <p:nvPr/>
        </p:nvSpPr>
        <p:spPr>
          <a:xfrm>
            <a:off x="2293974" y="13070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Chemie – </a:t>
            </a:r>
            <a:r>
              <a:rPr lang="nl-BE" dirty="0" err="1">
                <a:hlinkClick r:id="rId3"/>
              </a:rPr>
              <a:t>GeoGebra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CD943BA-602C-41BC-325F-38938407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4126"/>
            <a:ext cx="4519052" cy="31320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13C9356-D637-12F0-2842-E46564196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445" y="904608"/>
            <a:ext cx="4282811" cy="31016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F7574F-295F-95AF-A470-5A3207950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276" y="3983231"/>
            <a:ext cx="5082980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9A20102-AAF7-A465-64A4-E40B771308ED}"/>
              </a:ext>
            </a:extLst>
          </p:cNvPr>
          <p:cNvSpPr txBox="1"/>
          <p:nvPr/>
        </p:nvSpPr>
        <p:spPr>
          <a:xfrm>
            <a:off x="1613490" y="66034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OEFENING: Bepalen van de namen van zoutverbindingen – </a:t>
            </a:r>
            <a:r>
              <a:rPr lang="nl-NL" dirty="0" err="1">
                <a:hlinkClick r:id="rId2"/>
              </a:rPr>
              <a:t>GeoGebra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6B82D0-723C-3AAC-4A14-75D87211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85" y="1440403"/>
            <a:ext cx="9160034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8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496CDF-8F25-97E9-D049-8C0733D1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24" y="2206934"/>
            <a:ext cx="8226558" cy="34070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C95FBE-F351-BA8B-90C8-B65E9A1D4309}"/>
              </a:ext>
            </a:extLst>
          </p:cNvPr>
          <p:cNvSpPr txBox="1"/>
          <p:nvPr/>
        </p:nvSpPr>
        <p:spPr>
          <a:xfrm>
            <a:off x="3047114" y="80920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Websites over </a:t>
            </a:r>
            <a:r>
              <a:rPr lang="nl-NL" dirty="0" err="1">
                <a:hlinkClick r:id="rId3"/>
              </a:rPr>
              <a:t>vakinhoud</a:t>
            </a:r>
            <a:r>
              <a:rPr lang="nl-NL" dirty="0">
                <a:hlinkClick r:id="rId3"/>
              </a:rPr>
              <a:t> — Chemieleerkracht (</a:t>
            </a:r>
            <a:r>
              <a:rPr lang="nl-NL" dirty="0" err="1">
                <a:hlinkClick r:id="rId3"/>
              </a:rPr>
              <a:t>blackbox.website</a:t>
            </a:r>
            <a:r>
              <a:rPr lang="nl-NL" dirty="0">
                <a:hlinkClick r:id="rId3"/>
              </a:rPr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38333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83</Words>
  <Application>Microsoft Office PowerPoint</Application>
  <PresentationFormat>Breedbeeld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Geogebra - usolvit : shania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2024-10-08T13:55:59Z</dcterms:created>
  <dcterms:modified xsi:type="dcterms:W3CDTF">2024-10-14T10:05:50Z</dcterms:modified>
</cp:coreProperties>
</file>