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54" r:id="rId2"/>
    <p:sldId id="1365" r:id="rId3"/>
    <p:sldId id="1366" r:id="rId4"/>
    <p:sldId id="1367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B4A95-2968-3BC0-398C-B5B5F51D9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990F7C-FD5F-A9EA-C22D-C93D81D47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6CFC4D-14D1-D5B9-7DDF-E75AC635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C7F3CE-54FD-8875-2ACD-EC459144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B5EBA8-5F09-0E51-1471-156C1F1B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82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AEB20-CFA0-59FF-7C8E-EAC1D1DA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7A4A1F-9CBC-0BD3-7A4A-A702A37C4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98AF11-2A76-C51E-35DE-5E3A38339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7953D6-AFBA-B526-C3E0-A56FDA12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88D941-58BE-D382-3EE4-AE886F5F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050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3B6A4A-8AF8-5B52-F91E-287629955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DAE6B6-0E89-BF58-6396-57B6F93DF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6A9F28-F935-1876-4975-3E30E791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31C1A2-E1D0-06DD-09C5-4BB7B028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1EBEF5-B617-8C1C-4082-5D853B75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296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8727E5F3-DEC8-AD22-8668-96FF70AD09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6DDE4155-4370-5F8F-2986-C585C13040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974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70BCE-1D21-9635-B5E1-3FC37BFF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44A43B-BF47-05F0-C1A5-DB2737738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945516-1555-9FE8-6A79-C4DC918F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332628-9CA6-3015-CB01-0E227AC7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7D0232-E499-8FD9-A363-A35E4A64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126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C6AD2-62B6-B919-F07C-9892FF3B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7042CC-6426-95FF-D7AC-F18D8ADCB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2B7868-256A-E928-DEF4-17233311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4CA8C0-B024-7B3D-484E-BE9B7C40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7FF290-FC7C-9032-AC96-7EF63583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476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EBAF9-951A-80B3-E8F9-6ACF6C14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616F32-D5E7-3DE6-9760-0919FF368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17B883-71FF-80AD-BA3A-067627E2B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233295-46B7-28AE-046C-CE179C88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F352C7-E6D0-D0F6-8E0F-ED178E1A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F31370-5EA8-8C9B-025C-106C05A7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970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CE444-FEBF-8AC4-1513-B6112AC0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381924-9870-7AC6-A115-E63554CDF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04320D-5868-F4DF-7AC9-5FDCAF67C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98A62C-9FE1-8FE3-6381-A94C3C7C5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0250F6-92BA-8F42-1F71-B9D764784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4B69E4B-B884-22FF-8748-FA9E2520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2987CA5-FEE3-7DE2-6D2A-241761FA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3A80811-E22B-9681-296B-EADF9827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310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AEAC8-97B2-8381-F084-F34DF6DB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467AE72-CDA6-512F-41B9-44825859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460328-382B-7296-314A-4BBB4394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33C599-E89B-32B4-CEAD-7E0B9CE1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962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E72986D-B7A9-7C76-FEAD-08AF266B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0BA282-3EDD-6D36-4D0F-1E108899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07CA29-4E2B-75E5-9F8C-3BE38BFC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082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9A93A-7D04-9F6D-F0CE-3DBBD11B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DC1F19-DF9B-3A64-4DC3-A58FE36D3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25B23C-D179-1D4F-186B-F2B3756B0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40C226-9AB2-EA01-A86E-5342B81B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99129F-C611-C6FD-E5AF-3F6500C2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3D4F20-B53E-EBBA-BB0E-46EAE717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218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294B5-9A5D-183B-0C41-BF425A7F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79C13A2-9679-8559-C6D4-4C29AC8F0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9246E2-72A8-51C0-D084-8A027157D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931A6B-2989-5A7B-1C79-FA7854C4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14E8D8-C785-2737-EABD-4FAA029C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5C69F6-427F-C77E-413B-11D67B1B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899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81839F3-0F83-7B6C-77EF-7E7991B5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63291E-01FF-59E3-86F4-C8637430B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724C19-ECE3-BFC0-DE4F-816B9448C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FDCF04-EB5B-03F9-4183-2AC3CAC08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AD3033-CBA7-73C2-BBBC-DB407A4D2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037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teractivechemistry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activechemistry.org/Experiments-Prototype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activechemistry.org/Matchmaker/" TargetMode="External"/><Relationship Id="rId2" Type="http://schemas.openxmlformats.org/officeDocument/2006/relationships/hyperlink" Target="https://teachchemistry.org/classroom-resources/matchmaker-ionic-bonding-activit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teractivechemistry.org/IonicReactions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2">
            <a:extLst>
              <a:ext uri="{FF2B5EF4-FFF2-40B4-BE49-F238E27FC236}">
                <a16:creationId xmlns:a16="http://schemas.microsoft.com/office/drawing/2014/main" id="{F20FAF6E-DF8C-890E-F50C-5A377F60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/>
              <a:t>Gebruik van de simulaties op </a:t>
            </a:r>
            <a:r>
              <a:rPr lang="nl-BE" altLang="nl-BE" dirty="0" err="1"/>
              <a:t>InteractiveChemistry</a:t>
            </a:r>
            <a:br>
              <a:rPr lang="nl-BE" altLang="nl-BE" dirty="0"/>
            </a:br>
            <a:r>
              <a:rPr lang="nl-BE" altLang="nl-BE" dirty="0">
                <a:hlinkClick r:id="rId2"/>
              </a:rPr>
              <a:t>https://interactivechemistry.org/</a:t>
            </a:r>
            <a:r>
              <a:rPr lang="nl-BE" altLang="nl-BE" dirty="0"/>
              <a:t> </a:t>
            </a:r>
          </a:p>
        </p:txBody>
      </p:sp>
      <p:pic>
        <p:nvPicPr>
          <p:cNvPr id="44035" name="Afbeelding 3">
            <a:extLst>
              <a:ext uri="{FF2B5EF4-FFF2-40B4-BE49-F238E27FC236}">
                <a16:creationId xmlns:a16="http://schemas.microsoft.com/office/drawing/2014/main" id="{3E78D3D8-69D4-6814-D3FF-1D171F69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Afbeelding 2">
            <a:extLst>
              <a:ext uri="{FF2B5EF4-FFF2-40B4-BE49-F238E27FC236}">
                <a16:creationId xmlns:a16="http://schemas.microsoft.com/office/drawing/2014/main" id="{21A7209E-08B2-39D2-3506-9027F30A0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F72F3A3-1DC0-199C-AA10-3484E76ECA2D}"/>
              </a:ext>
            </a:extLst>
          </p:cNvPr>
          <p:cNvSpPr txBox="1"/>
          <p:nvPr/>
        </p:nvSpPr>
        <p:spPr>
          <a:xfrm>
            <a:off x="7437438" y="5380038"/>
            <a:ext cx="33956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Anouchka, (OF 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D86F33C-5C8B-E332-D159-73551CF8B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5" y="639669"/>
            <a:ext cx="5570703" cy="190516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84F8C2D-E8FE-AACA-FBAB-AE5E6DF1B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14" y="2611505"/>
            <a:ext cx="11126164" cy="22633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E438452-99A7-A3AB-D37A-06E6D9298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879" y="677772"/>
            <a:ext cx="5532599" cy="186706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EF60AF2-36D2-635A-25D8-5CC5E9552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010" y="4941512"/>
            <a:ext cx="5509737" cy="181371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1A480C1-679B-2E6D-4B41-436D7FA5C8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14" y="4604447"/>
            <a:ext cx="2758679" cy="18670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7F7B327-310F-E67C-BFDF-0E786D805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7871" y="4941512"/>
            <a:ext cx="2591025" cy="18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2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1747E28-83BB-5842-558E-719E5EC41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16" y="1018520"/>
            <a:ext cx="3169826" cy="438899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93CC2D1-2033-4556-486A-C540C35FC499}"/>
              </a:ext>
            </a:extLst>
          </p:cNvPr>
          <p:cNvSpPr txBox="1"/>
          <p:nvPr/>
        </p:nvSpPr>
        <p:spPr>
          <a:xfrm>
            <a:off x="3048699" y="5654814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https://interactivechemistry.org/Experiments-Prototypes/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206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EAA8ADE-359D-FB9D-A99F-83F2E51151A7}"/>
              </a:ext>
            </a:extLst>
          </p:cNvPr>
          <p:cNvSpPr txBox="1"/>
          <p:nvPr/>
        </p:nvSpPr>
        <p:spPr>
          <a:xfrm>
            <a:off x="102765" y="4383058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https://teachchemistry.org/classroom-resources/matchmaker-ionic-bonding-activity</a:t>
            </a:r>
            <a:r>
              <a:rPr lang="nl-BE" dirty="0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3778C2F-078D-D69F-98D8-11730FC77AF4}"/>
              </a:ext>
            </a:extLst>
          </p:cNvPr>
          <p:cNvSpPr txBox="1"/>
          <p:nvPr/>
        </p:nvSpPr>
        <p:spPr>
          <a:xfrm>
            <a:off x="102765" y="361554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https://interactivechemistry.org/Matchmaker/</a:t>
            </a:r>
            <a:r>
              <a:rPr lang="nl-BE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EFD1930-FB6F-C73E-37CA-C252BE42A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61" y="186547"/>
            <a:ext cx="5673359" cy="3429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6583093-5A3D-4E66-F390-3E48ABF39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282" y="403019"/>
            <a:ext cx="5393145" cy="3204329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48D00C9-DE21-34E8-1532-D170B6B2C0A4}"/>
              </a:ext>
            </a:extLst>
          </p:cNvPr>
          <p:cNvSpPr txBox="1"/>
          <p:nvPr/>
        </p:nvSpPr>
        <p:spPr>
          <a:xfrm>
            <a:off x="6339282" y="372460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6"/>
              </a:rPr>
              <a:t>https://interactivechemistry.org/IonicReactions/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43846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52</Words>
  <Application>Microsoft Office PowerPoint</Application>
  <PresentationFormat>Breedbeeld</PresentationFormat>
  <Paragraphs>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Gebruik van de simulaties op InteractiveChemistry https://interactivechemistry.org/ 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de simulaties op Interactive</dc:title>
  <dc:creator>Filip Poncelet</dc:creator>
  <cp:lastModifiedBy>Filip Poncelet</cp:lastModifiedBy>
  <cp:revision>4</cp:revision>
  <dcterms:created xsi:type="dcterms:W3CDTF">2023-10-14T19:00:19Z</dcterms:created>
  <dcterms:modified xsi:type="dcterms:W3CDTF">2024-10-03T12:09:21Z</dcterms:modified>
</cp:coreProperties>
</file>