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1" r:id="rId2"/>
    <p:sldId id="530" r:id="rId3"/>
    <p:sldId id="1345" r:id="rId4"/>
    <p:sldId id="1342" r:id="rId5"/>
    <p:sldId id="1343" r:id="rId6"/>
    <p:sldId id="256" r:id="rId7"/>
    <p:sldId id="134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C3D2A-E966-1E2A-6A77-33D394561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270DA7-A101-0263-CD63-64C6660C5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0DF835-A211-CBAA-6514-82EBAAAA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E31DF4-D1FE-F98F-2D97-BC784BDD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0AD6A1-E7C0-C591-C74B-FCD16781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518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47EC-FDDD-8B50-489C-9D17A91A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9AEB62-5229-C0B8-7F44-F741DFFD8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775E84-65D4-18B3-839D-3D1247B4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65CABF-36C5-E735-ECD5-134AA093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A06681-C1B2-CCF1-29E4-BB3B5B92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28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560018C-DA65-93A1-2C05-7F3452AB8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243157-A0DF-ED2D-0249-7958071C3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886761-497E-A676-4D79-2BB59AF8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C532ED-B01A-E005-CCC0-743B65C1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970D40-B832-4186-F365-0EDAF303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34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524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57570-34F0-7C12-71B9-A40E8F1F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AF504-5D03-F52E-0D55-F3D23548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B93CCC-703C-1C31-C886-2684CA51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AA7581-E6D4-E3CB-C5F8-44AD3BD5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15A582-58D0-EEDE-FDB0-5C76748A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0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D6B31-ED38-8A77-F2B5-BBB2E16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22F58-A7F1-17B2-4631-46106076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E8A703-9C5A-1681-F726-249601D6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46D859-9D0A-B0FD-B266-3DA37EF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06D19-6670-4EE3-05DC-8CBBD7F5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79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BBFCE-42A5-E5C4-6B1F-C48C1304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8A3F3-793E-F861-6D3F-C2FEAD6E7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84BC9B-78D0-EA3C-DED5-67AC5E67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D428E4-4D42-959B-60E5-B3176FAF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2F486A-CC53-8137-272A-0CEA8BB0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EBE87A-7322-A913-2D9C-7FA6677C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7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DA781-F20E-BBBF-07B0-42518B2E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A0157-D532-D235-6CD9-F38C169F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1BA566-89BB-DD41-D536-EA574AD73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750FFF-9CB3-BF06-E652-27C37E0FB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1E63D3-1DC8-63CF-1995-18A841197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A82BDD-6EFA-5C46-CA17-A0D7AF0D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BBF807-6D19-262A-29C0-0EE39605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82783A-322A-B214-FAA2-C5F8BB80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87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28E5B-CA63-BF3C-0C45-1288CDBD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823680-3B9A-DB6A-EBF1-862C7B7A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3A35BF-A881-C7AE-C261-AA2D545D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DCA0D5-153D-589E-0DDA-CEA92497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13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EF7F5A-05BB-D361-F4F1-D9CF5D6F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59182-3B21-838B-56B1-6FD743F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31153D-5D46-B8F3-9099-27B536D2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36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6260C-C0C0-B762-E19F-9F33C7F8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EFA1C-31F4-BF87-6507-F32D8F6D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8A4597-677E-63EF-30B8-428CE561A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50ABF3-C20B-3601-4FBE-A30BE90E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560EE7-B2B9-48B1-8AF8-CAC3FAAC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AE7AB5-6A27-D3EB-5BA5-6EA2D0E4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64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05B4D-A54B-AECE-283F-5273022D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6270F1-67F7-17C1-21DC-79C95FA0D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4B1EDE-52FF-D53C-F5E4-7BF77004A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19FF4E-037F-1BA3-5D86-AC5F5A31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CCBA51-0E35-4E07-423F-C1BF5643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F91622-66F5-EA37-3224-E70DA063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E91D38-12AA-C3E6-7484-8B48DEBD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73BDA9-2E7D-3346-8DDE-61E1D415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977327-2307-AC3C-E291-9E88CE049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B6A2-AFB3-4E20-9B33-BDFBD4750CEA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44F377-4430-E147-FEC2-99080206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FB28D1-263C-590C-E243-C094FDD0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E7F2-64E0-4912-815E-A83BA4706D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04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air.thix.sciencesense.chemis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pps.apple.com/us/app/chemist-by-thix/id44066638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play.google.com/store/apps/details?id=com.PixelMiller.UnrealChemist&amp;hl=en_US&amp;gl=US" TargetMode="External"/><Relationship Id="rId4" Type="http://schemas.openxmlformats.org/officeDocument/2006/relationships/hyperlink" Target="https://apps.apple.com/gb/app/unreal-chemist/id15976892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apps.apple.com/us/app/beaker-by-thix/id961227503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play.google.com/store/apps/details?id=air.thix.sciencesense.beaker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youtu.be/xOJE0ON0IJ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xOJE0ON0IJ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2">
            <a:extLst>
              <a:ext uri="{FF2B5EF4-FFF2-40B4-BE49-F238E27FC236}">
                <a16:creationId xmlns:a16="http://schemas.microsoft.com/office/drawing/2014/main" id="{C0EF9374-A42C-B1B4-81CD-4105541D4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Gebruik van VR-apps: “</a:t>
            </a:r>
            <a:r>
              <a:rPr lang="nl-BE" altLang="nl-BE" dirty="0" err="1"/>
              <a:t>Beaker</a:t>
            </a:r>
            <a:r>
              <a:rPr lang="nl-BE" altLang="nl-BE" dirty="0"/>
              <a:t> - </a:t>
            </a:r>
            <a:r>
              <a:rPr lang="nl-BE" altLang="nl-BE" dirty="0" err="1"/>
              <a:t>unreal</a:t>
            </a:r>
            <a:r>
              <a:rPr lang="nl-BE" altLang="nl-BE" dirty="0"/>
              <a:t> </a:t>
            </a:r>
            <a:r>
              <a:rPr lang="nl-BE" altLang="nl-BE" dirty="0" err="1"/>
              <a:t>chemistry</a:t>
            </a:r>
            <a:r>
              <a:rPr lang="nl-BE" altLang="nl-BE" dirty="0"/>
              <a:t> – </a:t>
            </a:r>
            <a:r>
              <a:rPr lang="nl-BE" altLang="nl-BE" dirty="0" err="1"/>
              <a:t>Chemist</a:t>
            </a:r>
            <a:r>
              <a:rPr lang="nl-BE" altLang="nl-BE" dirty="0"/>
              <a:t>”</a:t>
            </a:r>
          </a:p>
        </p:txBody>
      </p:sp>
      <p:pic>
        <p:nvPicPr>
          <p:cNvPr id="31747" name="Afbeelding 3">
            <a:extLst>
              <a:ext uri="{FF2B5EF4-FFF2-40B4-BE49-F238E27FC236}">
                <a16:creationId xmlns:a16="http://schemas.microsoft.com/office/drawing/2014/main" id="{541A8CD8-DFFE-3481-8751-4BAD7D89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Afbeelding 2">
            <a:extLst>
              <a:ext uri="{FF2B5EF4-FFF2-40B4-BE49-F238E27FC236}">
                <a16:creationId xmlns:a16="http://schemas.microsoft.com/office/drawing/2014/main" id="{BA97E6C1-840E-B01D-6B97-B5C62059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358B16F-4A30-BF81-9627-BBEF7437FD73}"/>
              </a:ext>
            </a:extLst>
          </p:cNvPr>
          <p:cNvSpPr txBox="1"/>
          <p:nvPr/>
        </p:nvSpPr>
        <p:spPr>
          <a:xfrm>
            <a:off x="7437438" y="5380038"/>
            <a:ext cx="35496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Hanne G.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" y="1552313"/>
            <a:ext cx="1619476" cy="1876687"/>
          </a:xfrm>
          <a:prstGeom prst="rect">
            <a:avLst/>
          </a:prstGeom>
        </p:spPr>
      </p:pic>
      <p:pic>
        <p:nvPicPr>
          <p:cNvPr id="9218" name="Picture 2" descr="https://api.qr-code-generator.com/v1/create?access-token=EBephxedmZHs9OWzR2Kbv-125ifulLI1LemyW4NO2hwWifAzpHadEVcOq-OkFtNz&amp;qr_code_pattern=&amp;frame_name=no-frame&amp;qr_code_text=https%3A%2F%2Fapps.apple.com%2Fnl%2Fapp%2Fchemist-virtual-chem-lab%2Fid440666387&amp;frame_text=Scan+me&amp;frame_icon_name=mobile&amp;frame_color=%23000000&amp;background_color=%23FFFFFF&amp;foreground_color=%23000000&amp;qr_code_logo=&amp;marker_left_template=version1&amp;marker_right_template=version1&amp;marker_bottom_template=version1&amp;image_format=PNG&amp;image_width=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37" y="148917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pi.qr-code-generator.com/v1/create?access-token=EBephxedmZHs9OWzR2Kbv-125ifulLI1LemyW4NO2hwWifAzpHadEVcOq-OkFtNz&amp;qr_code_pattern=&amp;frame_name=no-frame&amp;qr_code_text=https%3A%2F%2Fplay.google.com%2Fstore%2Fapps%2Fdetails%3Fid%3Dair.thix.sciencesense.chemist&amp;frame_text=Scan+me&amp;frame_icon_name=mobile&amp;frame_color=%23000000&amp;background_color=%23FFFFFF&amp;foreground_color=%23000000&amp;qr_code_logo=&amp;marker_left_template=version1&amp;marker_right_template=version1&amp;marker_bottom_template=version1&amp;image_format=PNG&amp;image_width=1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08" y="148917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625297" y="8805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>
                <a:solidFill>
                  <a:srgbClr val="C00000"/>
                </a:solidFill>
                <a:latin typeface="Roboto"/>
              </a:rPr>
              <a:t>Chemist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45874" y="1065258"/>
            <a:ext cx="39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Apple Store                                 Play Store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535885" y="911454"/>
            <a:ext cx="24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Hst5 Chemische reacties</a:t>
            </a:r>
          </a:p>
        </p:txBody>
      </p:sp>
      <p:sp>
        <p:nvSpPr>
          <p:cNvPr id="7" name="Rechthoek 6"/>
          <p:cNvSpPr/>
          <p:nvPr/>
        </p:nvSpPr>
        <p:spPr>
          <a:xfrm>
            <a:off x="330925" y="3448909"/>
            <a:ext cx="1142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C00000"/>
                </a:solidFill>
                <a:latin typeface="Open Sans"/>
              </a:rPr>
              <a:t>Chemist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is uw draagbaar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scheikundelab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. Dit is het enige virtuele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scheikundelab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voor tablets waarmee wetenschappelijke experimenten en chemische reacties met behulp van verscheidene </a:t>
            </a:r>
            <a:r>
              <a:rPr lang="nl-NL" sz="1400" dirty="0" err="1">
                <a:solidFill>
                  <a:srgbClr val="C00000"/>
                </a:solidFill>
                <a:latin typeface="Open Sans"/>
              </a:rPr>
              <a:t>labinstrumenten</a:t>
            </a:r>
            <a:r>
              <a:rPr lang="nl-NL" sz="1400" dirty="0">
                <a:solidFill>
                  <a:srgbClr val="C00000"/>
                </a:solidFill>
                <a:latin typeface="Open Sans"/>
              </a:rPr>
              <a:t> kunnen worden uitgevoerd. </a:t>
            </a:r>
            <a:endParaRPr lang="nl-BE" sz="1400" dirty="0">
              <a:solidFill>
                <a:srgbClr val="C0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1D8310C-C67B-1D5E-69F9-F21E8C37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03" y="4475039"/>
            <a:ext cx="571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204774E-7A8C-59E2-17B7-070C2BB5BCB6}"/>
              </a:ext>
            </a:extLst>
          </p:cNvPr>
          <p:cNvSpPr txBox="1"/>
          <p:nvPr/>
        </p:nvSpPr>
        <p:spPr>
          <a:xfrm>
            <a:off x="7077722" y="30164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7"/>
              </a:rPr>
              <a:t>CHEMIST van THIX in de App Store (apple.com)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3CE837C-C0BA-0F6E-0658-2AD4A5C38274}"/>
              </a:ext>
            </a:extLst>
          </p:cNvPr>
          <p:cNvSpPr txBox="1"/>
          <p:nvPr/>
        </p:nvSpPr>
        <p:spPr>
          <a:xfrm>
            <a:off x="2948655" y="3032604"/>
            <a:ext cx="658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8"/>
              </a:rPr>
              <a:t>Chemist</a:t>
            </a:r>
            <a:r>
              <a:rPr lang="nl-NL" dirty="0">
                <a:hlinkClick r:id="rId8"/>
              </a:rPr>
              <a:t> - Apps op Google Play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04CE8C-9188-D5A0-C1BD-8D43785F5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8816" y="4475039"/>
            <a:ext cx="2712955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322B2D3-508D-74DE-E831-8AC689BC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70" y="852392"/>
            <a:ext cx="7468247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0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6C8E5-2D57-A717-4450-C923AC3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Unreal</a:t>
            </a:r>
            <a:r>
              <a:rPr lang="nl-BE" dirty="0"/>
              <a:t> </a:t>
            </a:r>
            <a:r>
              <a:rPr lang="nl-BE" dirty="0" err="1"/>
              <a:t>Chemist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03CD74-0B7F-8C1E-273F-13BB4BE0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9" y="1300023"/>
            <a:ext cx="3810956" cy="30677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077D94-BA3A-B291-B45E-05012E61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0" y="4367813"/>
            <a:ext cx="1933575" cy="19431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82ED659-76FD-F730-46F2-1E70FAE439C1}"/>
              </a:ext>
            </a:extLst>
          </p:cNvPr>
          <p:cNvSpPr txBox="1"/>
          <p:nvPr/>
        </p:nvSpPr>
        <p:spPr>
          <a:xfrm>
            <a:off x="4769528" y="4600699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Chemicaliën mengen om te zien hoe ze reageren, zouten verbranden tot kleurrijke vlammen en warmte-elementen om te zien welke kleuren het afgeeft</a:t>
            </a:r>
          </a:p>
          <a:p>
            <a:pPr algn="l" fontAlgn="base"/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4"/>
              </a:rPr>
              <a:t>LINK Apple Store</a:t>
            </a:r>
            <a:endParaRPr lang="nl-N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nl-NL" b="0" i="0" u="none" strike="noStrike" dirty="0">
                <a:solidFill>
                  <a:srgbClr val="2EA3F2"/>
                </a:solidFill>
                <a:effectLst/>
                <a:latin typeface="Open Sans" panose="020B0606030504020204" pitchFamily="34" charset="0"/>
                <a:hlinkClick r:id="rId5"/>
              </a:rPr>
              <a:t>Link Play Store</a:t>
            </a:r>
            <a:endParaRPr lang="nl-NL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0E06AB-8E0C-97A5-71F9-7A535CB0B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E0275CE-1968-56F5-6169-CA2AECD59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280" y="2282090"/>
            <a:ext cx="2301439" cy="22938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C8855B-CBED-EA14-EB91-D8383BD5F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106" y="1715478"/>
            <a:ext cx="2712955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7BB9E60-8FDA-E839-095F-465EDC22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" y="716045"/>
            <a:ext cx="6093966" cy="40512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FF5461-C158-AF65-C7B4-13402964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37" y="1477814"/>
            <a:ext cx="6035563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7583CB-5759-E7A3-D72C-F2482726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" y="931742"/>
            <a:ext cx="2910275" cy="14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C29E5E3-1263-1448-C636-F8036692D786}"/>
              </a:ext>
            </a:extLst>
          </p:cNvPr>
          <p:cNvSpPr txBox="1"/>
          <p:nvPr/>
        </p:nvSpPr>
        <p:spPr>
          <a:xfrm>
            <a:off x="0" y="3102719"/>
            <a:ext cx="646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BAEKER maakt een virtueel laboratorium om te experimenteren met meer dan 150 chemicaliën.</a:t>
            </a:r>
            <a:endParaRPr kumimoji="0" lang="nl-BE" altLang="nl-B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dirty="0">
                <a:ln>
                  <a:noFill/>
                </a:ln>
                <a:solidFill>
                  <a:srgbClr val="2EA3F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LINK Apple Store</a:t>
            </a:r>
            <a:endParaRPr kumimoji="0" lang="nl-BE" altLang="nl-B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F30945-A168-8319-0F34-AAE9D8B3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D947FF7-DECD-1144-E2F0-31D673F53170}"/>
              </a:ext>
            </a:extLst>
          </p:cNvPr>
          <p:cNvSpPr txBox="1"/>
          <p:nvPr/>
        </p:nvSpPr>
        <p:spPr>
          <a:xfrm>
            <a:off x="5670612" y="3102719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BEAKER - Mix </a:t>
            </a:r>
            <a:r>
              <a:rPr lang="nl-BE" dirty="0" err="1">
                <a:hlinkClick r:id="rId5"/>
              </a:rPr>
              <a:t>Chemicals</a:t>
            </a:r>
            <a:r>
              <a:rPr lang="nl-BE" dirty="0">
                <a:hlinkClick r:id="rId5"/>
              </a:rPr>
              <a:t> - Apps op Google Play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92C48D5-40E0-FB9C-10B5-773CCFF6B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496" y="4181990"/>
            <a:ext cx="2225233" cy="21871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E7715DB-416B-0462-0142-C4A43AFB9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548" y="1809517"/>
            <a:ext cx="2872989" cy="7392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9023EB-ABEC-8F21-8F5B-50443D859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2541" y="4026048"/>
            <a:ext cx="2121200" cy="226894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50BAA7-0212-8AE1-30EB-807253288121}"/>
              </a:ext>
            </a:extLst>
          </p:cNvPr>
          <p:cNvSpPr txBox="1"/>
          <p:nvPr/>
        </p:nvSpPr>
        <p:spPr>
          <a:xfrm>
            <a:off x="3426729" y="6369120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9"/>
              </a:rPr>
              <a:t>https://youtu.be/xOJE0ON0IJc</a:t>
            </a:r>
            <a:r>
              <a:rPr lang="nl-BE" dirty="0"/>
              <a:t> </a:t>
            </a:r>
            <a:r>
              <a:rPr lang="nl-BE"/>
              <a:t>: trailer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732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7F8F2A-86D8-BE82-BE73-15558B8E5E6C}"/>
              </a:ext>
            </a:extLst>
          </p:cNvPr>
          <p:cNvSpPr txBox="1"/>
          <p:nvPr/>
        </p:nvSpPr>
        <p:spPr>
          <a:xfrm>
            <a:off x="694678" y="75192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BEAKER </a:t>
            </a:r>
            <a:r>
              <a:rPr lang="nl-BE" dirty="0" err="1">
                <a:hlinkClick r:id="rId2"/>
              </a:rPr>
              <a:t>by</a:t>
            </a:r>
            <a:r>
              <a:rPr lang="nl-BE" dirty="0">
                <a:hlinkClick r:id="rId2"/>
              </a:rPr>
              <a:t> THIX - YouTube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6D18F1-340E-67AC-2761-0844C307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1" y="1492959"/>
            <a:ext cx="6025873" cy="30605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52CF84-DAB7-F7FC-01E7-086066AF1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60" y="3429000"/>
            <a:ext cx="6681171" cy="34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2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</Words>
  <Application>Microsoft Office PowerPoint</Application>
  <PresentationFormat>Breedbeeld</PresentationFormat>
  <Paragraphs>17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Roboto</vt:lpstr>
      <vt:lpstr>Kantoorthema</vt:lpstr>
      <vt:lpstr>Gebruik van VR-apps: “Beaker - unreal chemistry – Chemist”</vt:lpstr>
      <vt:lpstr>PowerPoint-presentatie</vt:lpstr>
      <vt:lpstr>PowerPoint-presentatie</vt:lpstr>
      <vt:lpstr>Unreal Chemist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VR-aps: “Beaker - unreal chemistry – Chemist”</dc:title>
  <dc:creator>Filip Poncelet</dc:creator>
  <cp:lastModifiedBy>Filip Poncelet</cp:lastModifiedBy>
  <cp:revision>5</cp:revision>
  <dcterms:created xsi:type="dcterms:W3CDTF">2023-10-19T06:40:56Z</dcterms:created>
  <dcterms:modified xsi:type="dcterms:W3CDTF">2023-10-25T07:03:21Z</dcterms:modified>
</cp:coreProperties>
</file>