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35" r:id="rId2"/>
    <p:sldId id="1336" r:id="rId3"/>
    <p:sldId id="1337" r:id="rId4"/>
    <p:sldId id="1338" r:id="rId5"/>
    <p:sldId id="1339" r:id="rId6"/>
    <p:sldId id="1340" r:id="rId7"/>
    <p:sldId id="1341" r:id="rId8"/>
    <p:sldId id="1342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43E4D-C3D6-AA2A-46B2-A0A89E8D9D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9D16CF-3D54-EE32-54E3-3FDA4B987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28C854-9D22-93B0-B815-3BC369FFB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2B60-A2AB-48AD-B214-3E37218F6193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EA383C-EA18-38EC-F1FF-FB88D57D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6A9041-FB05-B8F1-A470-59C9FB0A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231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9258F-BBE6-C80E-DFCA-EBBFE1D55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D2508CF-6602-BF1E-A963-2C8ED22DF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413A54-EDA3-420B-F3DC-1667DAF1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2B60-A2AB-48AD-B214-3E37218F6193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13A6C6-F332-ACFB-173B-1DD3525A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3DF7C6-4A73-70B0-1184-094C14DF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948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6CC5FE6-09A3-4A01-93CF-769F343D5E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4F184DE-A2AA-18DF-F2E4-4F773B001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EB80EA-6D07-5BF1-68E8-FB221118C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2B60-A2AB-48AD-B214-3E37218F6193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656327-7128-43DD-0770-4EA1C60D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F802DD-FE6A-6294-08FD-6A44A708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3728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0ECDDDC9-95DA-1D7B-3760-E094ABA9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A5307267-40CC-2F9B-BB3E-66779440D1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8948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8DA9E-0C12-240A-9B8A-D2A98DFBF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83D2DF-13F4-2295-74CE-0257B306E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B9ED39-2B7A-B333-1E7E-7B442EA5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2B60-A2AB-48AD-B214-3E37218F6193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D8A2A3-AA02-9642-F22C-9352DDB6B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9EA75F-29E6-8BC8-7794-B088BA05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28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EF4A4-97B4-01ED-1E5E-89164EE74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CEE23D-DB95-5C4C-4DFB-74C8E0AFB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02C118-5B88-8D4E-384C-077F3CB65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2B60-A2AB-48AD-B214-3E37218F6193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687795-6392-3A57-8BDE-D4B253ED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096DA9-B382-42DE-607B-94EA364C5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961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02C64-9CE6-1108-CFCE-C7DCD562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BF9A74-7567-46EC-60C0-7DFD72CC5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7F4BB9-BB0C-E52A-BE5F-C17FF1082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C02050-A0E7-5F9E-FC5F-D7C760A97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2B60-A2AB-48AD-B214-3E37218F6193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E35098-67F5-4CEF-7022-2204B44E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0B108CB-CCEF-4786-2141-2E7314EA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696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1FEB9-6E1E-5D3C-303B-2F0D99F34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1ACB77-8776-B7FA-BE1F-A65C191B8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ADDBFE4-3F50-D442-8A0D-28B0F85D8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87A2F5-196F-F217-39D6-3DDF47AE6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1037268-CDBC-E9C1-DD08-C58099822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067D8D0-76CC-27FA-3A00-F7ADEBF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2B60-A2AB-48AD-B214-3E37218F6193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6EEEDBE-1C1D-D1B7-CB5D-B55DA4007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60731E4-0A96-6AFE-36F7-DE8A6595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750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0E141-4D5C-540F-1041-0868E646B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B6E1E3E-EE45-7C32-3A98-643BAF28C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2B60-A2AB-48AD-B214-3E37218F6193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DA30627-F0D8-6C61-6486-CA5173B95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6BB8D51-832B-A20C-95C6-628290EB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88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BFDEFC0-D6D5-834E-B532-AF84586F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2B60-A2AB-48AD-B214-3E37218F6193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88DF1B-67A1-ED63-3C05-D6FB8F032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A36051-A440-C96C-1639-38AA0E31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290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7A0C2-C909-AC13-683C-A85D99DC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6C310D-3DC5-0E79-9D0D-6CD1BA6B0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5B4D50A-5C56-C6D1-3115-0BD80FDA2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EA547F7-00C2-507C-796D-E34B3CAA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2B60-A2AB-48AD-B214-3E37218F6193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F33556-792D-7211-26B9-7631F8FEB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AF63F84-66A0-E218-F953-8C3105B4D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780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F5F77-A369-750D-32E5-23754045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2E2F58-B34F-8646-B182-3EDD06897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DB7B40-D076-30D5-2BBB-B818FCCA7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5588B7-D608-13ED-2218-D31C9CDF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2B60-A2AB-48AD-B214-3E37218F6193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A74E7A-0D6E-598B-1EC0-54DF1E0F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2C5C8F-64D4-B7B3-85F8-1594F1AC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654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85E776B-9881-12E0-4CCF-3FD32682B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B80979-E5E9-612E-CF83-E32624600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227FF3-FC57-CB15-004D-AFE036D69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52B60-A2AB-48AD-B214-3E37218F6193}" type="datetimeFigureOut">
              <a:rPr lang="nl-BE" smtClean="0"/>
              <a:t>14/10/2024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E9A1A3-B328-D668-5BF2-80B8A3D13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812ED7-3E06-1EBD-0C7D-A11FAB7A9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787FD-DA0D-4912-8C49-107FBD5D9E2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206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Happy-Atoms-Interactive-Card-Based-Educational/dp/B08TVY9KB6/ref=sr_1_5?crid=4CCM846RMD0T&amp;keywords=happy+atoms&amp;qid=1697267138&amp;sprefix=happy+atoms%2Caps%2C1716&amp;sr=8-5" TargetMode="External"/><Relationship Id="rId7" Type="http://schemas.openxmlformats.org/officeDocument/2006/relationships/hyperlink" Target="https://www.youtube.com/watch?time_continue=11&amp;v=dZ-qVRnN7ao&amp;source_ve_path=Mjg2NjY&amp;feature=emb_logo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schellgames.happyatoms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hyperlink" Target="https://apps.apple.com/us/app/happy-atoms/id1160336637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hyperlink" Target="https://www.der-hedinger.de/medien-chemie/molek%c3%bclbauk%c3%a4sten-modelle/cvk-molek%c3%bclbox-1-10-bauk%c3%a4sten-31764?returnurl=%2fmedien-chemie%2fmolek%25c3%25bclbauk%25c3%25a4sten-modelle%2f%3fcount%3d20" TargetMode="External"/><Relationship Id="rId4" Type="http://schemas.openxmlformats.org/officeDocument/2006/relationships/hyperlink" Target="https://www.leermiddelen.be/nl/leermiddelen/chemie/atoom-en-molecuulmodellen/?v=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ermiddelen.be/nl/leermiddelen/chemie/atoom-en-molecuulmodellen/?v=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chemieleerkracht.blackbox.website/index.php/modellen-in-de-chemie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molview.org/" TargetMode="Externa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hyperlink" Target="http://chemieleerkracht.blackbox.website/index.php/de-alcoholen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chemieleerkracht.blackbox.website/wp-content/uploads/2020/01/butaan-1-ol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olview.org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2">
            <a:extLst>
              <a:ext uri="{FF2B5EF4-FFF2-40B4-BE49-F238E27FC236}">
                <a16:creationId xmlns:a16="http://schemas.microsoft.com/office/drawing/2014/main" id="{EB3DA0C1-9FE8-4FD2-C82C-BCCD68F1C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/>
              <a:t>Gebruik van Happy atoms</a:t>
            </a:r>
          </a:p>
        </p:txBody>
      </p:sp>
      <p:pic>
        <p:nvPicPr>
          <p:cNvPr id="25603" name="Afbeelding 3">
            <a:extLst>
              <a:ext uri="{FF2B5EF4-FFF2-40B4-BE49-F238E27FC236}">
                <a16:creationId xmlns:a16="http://schemas.microsoft.com/office/drawing/2014/main" id="{6CEF4CA3-1FE3-E529-0FD8-4F5774742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Afbeelding 2">
            <a:extLst>
              <a:ext uri="{FF2B5EF4-FFF2-40B4-BE49-F238E27FC236}">
                <a16:creationId xmlns:a16="http://schemas.microsoft.com/office/drawing/2014/main" id="{9547481E-7F9D-80BF-CE60-B9FA24858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4F36397-3281-7A40-87F8-526575A75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99" y="4644301"/>
            <a:ext cx="1813717" cy="1615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268623E-511B-C55C-4EC0-0548AEED5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515" y="594803"/>
            <a:ext cx="3865746" cy="407485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8AB1DE5-0796-9102-A85B-982C5EBE6170}"/>
              </a:ext>
            </a:extLst>
          </p:cNvPr>
          <p:cNvSpPr txBox="1"/>
          <p:nvPr/>
        </p:nvSpPr>
        <p:spPr>
          <a:xfrm>
            <a:off x="6189955" y="5352313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Amazon.com: Happy </a:t>
            </a:r>
            <a:r>
              <a:rPr lang="nl-BE" dirty="0" err="1">
                <a:hlinkClick r:id="rId3"/>
              </a:rPr>
              <a:t>Atoms</a:t>
            </a:r>
            <a:r>
              <a:rPr lang="nl-BE" dirty="0">
                <a:hlinkClick r:id="rId3"/>
              </a:rPr>
              <a:t> 2D: Interactieve Chemie Puzzels | Inleiding tot atomen, moleculen, binding | Maak duizenden moleculen met </a:t>
            </a:r>
            <a:r>
              <a:rPr lang="nl-BE" dirty="0" err="1">
                <a:hlinkClick r:id="rId3"/>
              </a:rPr>
              <a:t>kaartgebaseerde</a:t>
            </a:r>
            <a:r>
              <a:rPr lang="nl-BE" dirty="0">
                <a:hlinkClick r:id="rId3"/>
              </a:rPr>
              <a:t>, legpuzzelatomen en gratis educatieve app voor iOS, Android: speelgoed en games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B9C1389-762D-9FC6-E548-39DD87E09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314" y="2625033"/>
            <a:ext cx="1623201" cy="172989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1E57539-A2FC-EB0E-AF0D-ACC3BE4C9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09" y="921281"/>
            <a:ext cx="5079342" cy="282390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CC34EE4-04F8-412E-A38F-0C7F1DAB6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99" y="4644301"/>
            <a:ext cx="1813717" cy="161558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2D7D3198-4B14-D302-2BDE-1536CBEDAEB3}"/>
              </a:ext>
            </a:extLst>
          </p:cNvPr>
          <p:cNvSpPr txBox="1"/>
          <p:nvPr/>
        </p:nvSpPr>
        <p:spPr>
          <a:xfrm>
            <a:off x="2130641" y="4718091"/>
            <a:ext cx="6143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Happy Atoms - Digital and Physical Chemistry Set - YouTube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77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0AF8815-0EFE-803A-71CB-A89FC47DC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9" y="2378006"/>
            <a:ext cx="5893297" cy="330934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33B58F1-BD76-2158-0B7C-9BF604386BB6}"/>
              </a:ext>
            </a:extLst>
          </p:cNvPr>
          <p:cNvSpPr txBox="1"/>
          <p:nvPr/>
        </p:nvSpPr>
        <p:spPr>
          <a:xfrm>
            <a:off x="578524" y="598087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Happy Atoms - Apps op Google Play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747962C-8C49-964C-EB5D-8D2BD8420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344" y="2800255"/>
            <a:ext cx="4118116" cy="268024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AD07111-71E3-985F-1E1B-CC619C5871FC}"/>
              </a:ext>
            </a:extLst>
          </p:cNvPr>
          <p:cNvSpPr txBox="1"/>
          <p:nvPr/>
        </p:nvSpPr>
        <p:spPr>
          <a:xfrm>
            <a:off x="7175377" y="5980875"/>
            <a:ext cx="4676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Happy Atoms in de App Store (apple.com)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E9B01E3-5209-982C-6619-7AF3E59D5205}"/>
              </a:ext>
            </a:extLst>
          </p:cNvPr>
          <p:cNvSpPr txBox="1"/>
          <p:nvPr/>
        </p:nvSpPr>
        <p:spPr>
          <a:xfrm>
            <a:off x="1322773" y="1047565"/>
            <a:ext cx="375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Software gekoppeld aan Happy </a:t>
            </a:r>
            <a:r>
              <a:rPr lang="nl-BE" dirty="0" err="1"/>
              <a:t>Atoms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9A4897E-CF54-DB90-4C59-B9144B694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089" y="5318627"/>
            <a:ext cx="1615580" cy="153937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3A0C7E1-9283-6FB3-6938-66641AA6F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6288" y="2523416"/>
            <a:ext cx="1470787" cy="15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40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D094C8-61EB-8EA7-EF6E-50D92B808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Andere modellen voor bouw van moleculen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3C8A1E3-57AC-1C3D-ACDB-DB2234BA8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389" y="2089507"/>
            <a:ext cx="3810000" cy="2705100"/>
          </a:xfrm>
          <a:prstGeom prst="rect">
            <a:avLst/>
          </a:prstGeom>
        </p:spPr>
      </p:pic>
      <p:pic>
        <p:nvPicPr>
          <p:cNvPr id="1026" name="Picture 2" descr="Eenvoudige modellenkist">
            <a:extLst>
              <a:ext uri="{FF2B5EF4-FFF2-40B4-BE49-F238E27FC236}">
                <a16:creationId xmlns:a16="http://schemas.microsoft.com/office/drawing/2014/main" id="{68C66695-C132-E8C8-45E0-1577D7431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2" y="2467068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396E09A-35CF-5483-0AED-FA407C1CC651}"/>
              </a:ext>
            </a:extLst>
          </p:cNvPr>
          <p:cNvSpPr txBox="1"/>
          <p:nvPr/>
        </p:nvSpPr>
        <p:spPr>
          <a:xfrm>
            <a:off x="7471538" y="1782648"/>
            <a:ext cx="151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err="1"/>
              <a:t>Molymod</a:t>
            </a:r>
            <a:r>
              <a:rPr lang="nl-BE" dirty="0"/>
              <a:t> sets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4336CE2-854D-C8E1-3D9F-FCA4336CA909}"/>
              </a:ext>
            </a:extLst>
          </p:cNvPr>
          <p:cNvSpPr txBox="1"/>
          <p:nvPr/>
        </p:nvSpPr>
        <p:spPr>
          <a:xfrm>
            <a:off x="7323425" y="5487256"/>
            <a:ext cx="3640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Atoom en molecuulmodellen | Leermiddelen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886763C-8FCB-B933-5DA0-3D3B29E5EA7A}"/>
              </a:ext>
            </a:extLst>
          </p:cNvPr>
          <p:cNvSpPr txBox="1"/>
          <p:nvPr/>
        </p:nvSpPr>
        <p:spPr>
          <a:xfrm>
            <a:off x="180099" y="5629299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5"/>
              </a:rPr>
              <a:t>CVK Molecule Box 1, 10 Bouwpakketten | www.der-hedinger.de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58B5272-FDA2-BD27-BB13-C9F4CF6CFED6}"/>
              </a:ext>
            </a:extLst>
          </p:cNvPr>
          <p:cNvSpPr txBox="1"/>
          <p:nvPr/>
        </p:nvSpPr>
        <p:spPr>
          <a:xfrm>
            <a:off x="914400" y="1873188"/>
            <a:ext cx="141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Der </a:t>
            </a:r>
            <a:r>
              <a:rPr lang="nl-BE" dirty="0" err="1"/>
              <a:t>hedinger</a:t>
            </a:r>
            <a:endParaRPr lang="nl-BE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4A048C1-FF96-F633-4FF2-A9539C0E0B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1079" y="1473907"/>
            <a:ext cx="2721234" cy="384916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AEE066F-3C57-7CF4-84AB-5BFEFC111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6787" y="5288144"/>
            <a:ext cx="1562235" cy="156985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218D616-41ED-AA85-BD2E-C997092325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0114" y="4713395"/>
            <a:ext cx="1691787" cy="15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6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D6D16-D466-8AC1-AB7B-CA5538E4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Atoommodellen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F5812F-73F5-A779-D8A5-D1855554A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080" y="1439615"/>
            <a:ext cx="3344636" cy="285717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AC81A2C-453A-D881-70E7-21D84A26FFA7}"/>
              </a:ext>
            </a:extLst>
          </p:cNvPr>
          <p:cNvSpPr txBox="1"/>
          <p:nvPr/>
        </p:nvSpPr>
        <p:spPr>
          <a:xfrm>
            <a:off x="4020932" y="5913384"/>
            <a:ext cx="36404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Atoom en molecuulmodellen | Leermiddelen</a:t>
            </a:r>
            <a:endParaRPr lang="nl-BE" dirty="0"/>
          </a:p>
        </p:txBody>
      </p:sp>
      <p:pic>
        <p:nvPicPr>
          <p:cNvPr id="5122" name="Picture 2" descr="Samenstelling van een atoom">
            <a:extLst>
              <a:ext uri="{FF2B5EF4-FFF2-40B4-BE49-F238E27FC236}">
                <a16:creationId xmlns:a16="http://schemas.microsoft.com/office/drawing/2014/main" id="{196FB7EE-4B01-A556-8E71-85BDE0432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57" y="2128785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9223111-C3FA-69C8-F2AE-A96C4B7C9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257" y="1177771"/>
            <a:ext cx="3810000" cy="381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33FE5EE-2143-AECB-3155-DCFC032589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7936" y="4833885"/>
            <a:ext cx="1638442" cy="15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51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15306-C5C2-0BF5-947C-A88CAA45D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Modellen in de chemie — Chemieleerkracht (</a:t>
            </a:r>
            <a:r>
              <a:rPr lang="nl-NL" dirty="0" err="1">
                <a:hlinkClick r:id="rId2"/>
              </a:rPr>
              <a:t>blackbox.website</a:t>
            </a:r>
            <a:r>
              <a:rPr lang="nl-NL" dirty="0">
                <a:hlinkClick r:id="rId2"/>
              </a:rPr>
              <a:t>)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246CBCB-3C6D-1C3A-AAEB-134D7E6E9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16" y="1513019"/>
            <a:ext cx="5279559" cy="534498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2135CBB-8910-5D5E-AB30-F390F9C49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334" y="1027906"/>
            <a:ext cx="1577477" cy="1577477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83659E3-2483-BE4B-6BF1-790DA857FCFC}"/>
              </a:ext>
            </a:extLst>
          </p:cNvPr>
          <p:cNvSpPr txBox="1"/>
          <p:nvPr/>
        </p:nvSpPr>
        <p:spPr>
          <a:xfrm>
            <a:off x="7255276" y="3592782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5"/>
              </a:rPr>
              <a:t>Molview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6192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65A9F7-6FF3-CACA-539B-3D4E9BF81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de alcoholen — Chemieleerkracht (</a:t>
            </a:r>
            <a:r>
              <a:rPr lang="nl-NL" dirty="0" err="1">
                <a:hlinkClick r:id="rId2"/>
              </a:rPr>
              <a:t>blackbox.website</a:t>
            </a:r>
            <a:r>
              <a:rPr lang="nl-NL" dirty="0">
                <a:hlinkClick r:id="rId2"/>
              </a:rPr>
              <a:t>)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5EEF3C-F99E-8DD8-016D-5A674463F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266" y="1779465"/>
            <a:ext cx="4237283" cy="489326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C5E666F-13E4-1A76-E1EA-D6A3CECCA17D}"/>
              </a:ext>
            </a:extLst>
          </p:cNvPr>
          <p:cNvSpPr txBox="1"/>
          <p:nvPr/>
        </p:nvSpPr>
        <p:spPr>
          <a:xfrm>
            <a:off x="7406197" y="4938204"/>
            <a:ext cx="4330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4"/>
              </a:rPr>
              <a:t>chemieleerkracht.blackbox.website</a:t>
            </a:r>
            <a:r>
              <a:rPr lang="nl-BE" dirty="0">
                <a:hlinkClick r:id="rId4"/>
              </a:rPr>
              <a:t>/</a:t>
            </a:r>
            <a:r>
              <a:rPr lang="nl-BE" dirty="0" err="1">
                <a:hlinkClick r:id="rId4"/>
              </a:rPr>
              <a:t>wp</a:t>
            </a:r>
            <a:r>
              <a:rPr lang="nl-BE" dirty="0">
                <a:hlinkClick r:id="rId4"/>
              </a:rPr>
              <a:t>-content/uploads/2020/01/butaan-1-ol.mp4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498AB6E-8613-3C4F-AB0C-51C0BF576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615" y="1690688"/>
            <a:ext cx="4672665" cy="27769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97B8758-414C-9D17-4864-195F799BC0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1506" y="128453"/>
            <a:ext cx="1577477" cy="156223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F707A2F-070F-0D65-E81A-9ACF0163A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7837" y="5167312"/>
            <a:ext cx="1729890" cy="162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44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86FB4D7-4867-6183-0EB7-286D17A57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662" y="1893129"/>
            <a:ext cx="8123443" cy="397501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802DD4E-D20B-EBC3-B7BC-6C4F149F9FE2}"/>
              </a:ext>
            </a:extLst>
          </p:cNvPr>
          <p:cNvSpPr txBox="1"/>
          <p:nvPr/>
        </p:nvSpPr>
        <p:spPr>
          <a:xfrm>
            <a:off x="863354" y="5033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 err="1">
                <a:hlinkClick r:id="rId3"/>
              </a:rPr>
              <a:t>Molview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1FA2E1-033B-E895-B08C-759876C5D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094" y="220173"/>
            <a:ext cx="1585097" cy="15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1595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147</Words>
  <Application>Microsoft Office PowerPoint</Application>
  <PresentationFormat>Breedbeeld</PresentationFormat>
  <Paragraphs>18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Gebruik van Happy atoms</vt:lpstr>
      <vt:lpstr>PowerPoint-presentatie</vt:lpstr>
      <vt:lpstr>PowerPoint-presentatie</vt:lpstr>
      <vt:lpstr>Andere modellen voor bouw van moleculen</vt:lpstr>
      <vt:lpstr>Atoommodellen</vt:lpstr>
      <vt:lpstr>Modellen in de chemie — Chemieleerkracht (blackbox.website)</vt:lpstr>
      <vt:lpstr>de alcoholen — Chemieleerkracht (blackbox.website)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Gebruik van Happy atoms</dc:title>
  <dc:creator>Filip Poncelet</dc:creator>
  <cp:lastModifiedBy>Filip Poncelet</cp:lastModifiedBy>
  <cp:revision>3</cp:revision>
  <dcterms:created xsi:type="dcterms:W3CDTF">2023-10-14T07:01:22Z</dcterms:created>
  <dcterms:modified xsi:type="dcterms:W3CDTF">2024-10-14T09:42:27Z</dcterms:modified>
</cp:coreProperties>
</file>