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44" r:id="rId2"/>
    <p:sldId id="1512" r:id="rId3"/>
    <p:sldId id="297" r:id="rId4"/>
    <p:sldId id="1117" r:id="rId5"/>
    <p:sldId id="1118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0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7B92E7-60CF-3A93-6DFB-5040C5296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FAA5673-9272-D6C6-35E0-B87290945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F3E4C9-2849-0E94-614E-DAAC78CF2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575-BFC2-4DCE-A013-11F0A802A9EE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1133A5-A2C2-89C8-AB87-67BBBF16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E1FEB7-DC8C-BCDE-216D-A9F22D7E4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068F-0165-43A1-AC4A-F1B9BC23B9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364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5675E-C6BC-330A-3705-8A44135C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47DB6B6-F5D3-ABD1-F872-310B67823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E2C190-AB53-38DF-04BA-9D1C47AC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575-BFC2-4DCE-A013-11F0A802A9EE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F40958-F9EF-59B4-5789-2B999707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5D832D-44DB-D649-8A8C-B82F885DD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068F-0165-43A1-AC4A-F1B9BC23B9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8928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283565D-4D84-7070-1EEF-9CFE165A3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99135E4-089E-AB57-8EFB-409925357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D11F05-3D8F-00FA-E235-EBDD49D41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575-BFC2-4DCE-A013-11F0A802A9EE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1E4262-D5AA-52FC-D52E-C485B232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C18953-F465-1CA1-1E81-727BB20D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068F-0165-43A1-AC4A-F1B9BC23B9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7092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6">
            <a:extLst>
              <a:ext uri="{FF2B5EF4-FFF2-40B4-BE49-F238E27FC236}">
                <a16:creationId xmlns:a16="http://schemas.microsoft.com/office/drawing/2014/main" id="{44B775D2-7CD3-8381-FCAC-4E9443CB4D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6" t="24693" r="54700" b="45216"/>
          <a:stretch>
            <a:fillRect/>
          </a:stretch>
        </p:blipFill>
        <p:spPr bwMode="auto">
          <a:xfrm>
            <a:off x="777875" y="1365250"/>
            <a:ext cx="4684713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7">
            <a:extLst>
              <a:ext uri="{FF2B5EF4-FFF2-40B4-BE49-F238E27FC236}">
                <a16:creationId xmlns:a16="http://schemas.microsoft.com/office/drawing/2014/main" id="{197E114D-1A7B-50E0-E4B6-5FD6EC97B2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5" t="62959"/>
          <a:stretch>
            <a:fillRect/>
          </a:stretch>
        </p:blipFill>
        <p:spPr bwMode="auto">
          <a:xfrm rot="16200000">
            <a:off x="10165556" y="4818857"/>
            <a:ext cx="976313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226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204E4F-BF13-F46C-A2BA-F3CB5556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5707DB-BC0E-DAC7-83A5-4728F40CD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E0AB73-C7E3-F9BA-EBD5-2C91D06F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575-BFC2-4DCE-A013-11F0A802A9EE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BA9FB9-07BA-4424-67E0-6E3B019A3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F1E379-0C9A-A780-4190-DE77ADEE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068F-0165-43A1-AC4A-F1B9BC23B9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210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14C388-9339-C3BF-88A7-60F3B7774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46913E0-F42E-60B0-0E1E-ED69CB7E2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B2BC74-9C97-0FA0-5841-4E047933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575-BFC2-4DCE-A013-11F0A802A9EE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C1E0D67-9045-20BD-ECF5-E5C36166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AB21EC-98B7-A3A6-7CC4-A5E3B22C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068F-0165-43A1-AC4A-F1B9BC23B9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996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B771ED-97CD-7E35-8952-8EE42509D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BA4675-9053-8287-1599-2ACF9BDB0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0AC5D8-2BE7-7799-3954-9A3A00C3B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780977E-CAD6-4325-D43C-940F2693C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575-BFC2-4DCE-A013-11F0A802A9EE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4B5870E-3EF2-D0E6-8372-33248A02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50C3205-3245-6C66-A13C-74AC8041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068F-0165-43A1-AC4A-F1B9BC23B9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9117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27513-7C52-42AB-233F-16ABA54AD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008CDB-6761-ECA3-9B44-97C3DE66C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2B2B570-D8D8-9C03-77D0-493351844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ACD1911-DFE9-8BEB-FCA6-C1C975801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EFFC466-EE0B-55A0-52D8-8B7F5BECE8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FCF2325-708E-D3DB-D1CF-66F343E3E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575-BFC2-4DCE-A013-11F0A802A9EE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BBB6193-2EDC-3FFD-9D59-07CFD2048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E7F2A9F-3F44-362A-D52F-B8DFEBDFE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068F-0165-43A1-AC4A-F1B9BC23B9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539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106785-771B-CBD9-7E16-5A49BF5D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6A188D8-5BFC-C8A5-7B11-0D9AD744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575-BFC2-4DCE-A013-11F0A802A9EE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CE79C5-CF91-01EE-2E99-81DDD89F4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2582A6-1A04-7A2C-1C5E-F39978A4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068F-0165-43A1-AC4A-F1B9BC23B9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748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66DBF12-B16A-65EC-687C-EF8CE3CCF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575-BFC2-4DCE-A013-11F0A802A9EE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AE9AFB8-B2FE-619E-FBFA-8E8D0068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39CB0C-D8F5-845D-F4CA-3839CD80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068F-0165-43A1-AC4A-F1B9BC23B9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356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125B9-CAED-B18C-EA2F-2D8C4FABF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C1AD32-E7E2-F8E2-F1E8-424A9B18C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C8BD1C9-06D8-395D-96D9-C0A704A4F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C4CE69-4EA2-883D-32EA-3F593E63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575-BFC2-4DCE-A013-11F0A802A9EE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031B079-9D96-2FF8-9A46-B4C9D97E9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51A795-23E5-48B1-A03B-0A9A29638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068F-0165-43A1-AC4A-F1B9BC23B9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67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278923-746E-7A3F-C53C-EBB0450B4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EB34E51-7A89-B977-C86B-BA422BDC75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ED64230-60CF-CA76-743F-54483B570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B311962-7225-324A-A90F-E36EADC0F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575-BFC2-4DCE-A013-11F0A802A9EE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92E223-8AC0-72E9-A4E3-E839B5D0D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F2151EB-196C-EE16-FDB9-CD1B49B6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068F-0165-43A1-AC4A-F1B9BC23B9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5976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4EE0E93-92F9-A3DA-DBBF-7057FE7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01203F-37D8-EA5A-067E-16C69C5A2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1BDA91-6500-123A-0861-D9D6E714A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DFA575-BFC2-4DCE-A013-11F0A802A9EE}" type="datetimeFigureOut">
              <a:rPr lang="nl-BE" smtClean="0"/>
              <a:t>21/10/2024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649A96-E239-489D-FFD9-B524449CA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08AA7A-7B66-8483-2526-A7C1B922F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95068F-0165-43A1-AC4A-F1B9BC23B9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080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hemieleerkracht.blackbox.website/index.php/escaperoom-stofklassen-met-bookwidgets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chemieleerkracht.blackbox.website/index.php/spel-escape-room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://chemieleerkracht.blackbox.website/index.php/escaperoom-stofklassen-met-bookwidget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hemieleerkracht.blackbox.website/index.php/escape-room-chemische-reacties-derde-graad/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2">
            <a:extLst>
              <a:ext uri="{FF2B5EF4-FFF2-40B4-BE49-F238E27FC236}">
                <a16:creationId xmlns:a16="http://schemas.microsoft.com/office/drawing/2014/main" id="{FF0C11AC-E750-16F3-79C0-5ACE9291F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425" y="3348038"/>
            <a:ext cx="8931275" cy="2032000"/>
          </a:xfrm>
          <a:ln>
            <a:miter lim="800000"/>
            <a:headEnd/>
            <a:tailEnd/>
          </a:ln>
        </p:spPr>
        <p:txBody>
          <a:bodyPr/>
          <a:lstStyle/>
          <a:p>
            <a:r>
              <a:rPr lang="nl-BE" altLang="nl-BE" dirty="0">
                <a:solidFill>
                  <a:srgbClr val="FFFF00"/>
                </a:solidFill>
              </a:rPr>
              <a:t>Digitale </a:t>
            </a:r>
            <a:r>
              <a:rPr lang="nl-BE" altLang="nl-BE" dirty="0" err="1">
                <a:solidFill>
                  <a:srgbClr val="FFFF00"/>
                </a:solidFill>
              </a:rPr>
              <a:t>escapeRoom</a:t>
            </a:r>
            <a:r>
              <a:rPr lang="nl-BE" altLang="nl-BE" dirty="0">
                <a:solidFill>
                  <a:srgbClr val="FFFF00"/>
                </a:solidFill>
              </a:rPr>
              <a:t>: stofklassen</a:t>
            </a:r>
          </a:p>
        </p:txBody>
      </p:sp>
      <p:pic>
        <p:nvPicPr>
          <p:cNvPr id="20483" name="Afbeelding 3">
            <a:extLst>
              <a:ext uri="{FF2B5EF4-FFF2-40B4-BE49-F238E27FC236}">
                <a16:creationId xmlns:a16="http://schemas.microsoft.com/office/drawing/2014/main" id="{535645D6-DBB3-EE4F-A0D4-E7CFE0277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8" y="134938"/>
            <a:ext cx="2717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2">
            <a:extLst>
              <a:ext uri="{FF2B5EF4-FFF2-40B4-BE49-F238E27FC236}">
                <a16:creationId xmlns:a16="http://schemas.microsoft.com/office/drawing/2014/main" id="{ECF84AF7-85F0-8207-D5AD-DFCE6212F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675" y="0"/>
            <a:ext cx="22828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799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4544F6B-D56A-BC1F-F1E0-99D5A3F0C98D}"/>
              </a:ext>
            </a:extLst>
          </p:cNvPr>
          <p:cNvSpPr txBox="1"/>
          <p:nvPr/>
        </p:nvSpPr>
        <p:spPr>
          <a:xfrm>
            <a:off x="1711229" y="101217"/>
            <a:ext cx="61018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stoffen</a:t>
            </a:r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http://chemieleerkracht.blackbox.website/index.php/escaperoom-stofklassen-met-bookwidgets/</a:t>
            </a:r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8EEE1B3-51AB-00E6-648C-BECA112D4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228" y="868737"/>
            <a:ext cx="5394600" cy="576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1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5EC92E2-36EF-25F2-9572-0F9237FC2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94576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FA6462D-FD44-E5F1-0FDE-C622039D8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372" y="0"/>
            <a:ext cx="2296628" cy="935014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B7C4EDA-60F6-4485-F84E-DAA0F9B5AA28}"/>
              </a:ext>
            </a:extLst>
          </p:cNvPr>
          <p:cNvSpPr txBox="1"/>
          <p:nvPr/>
        </p:nvSpPr>
        <p:spPr>
          <a:xfrm>
            <a:off x="1484705" y="1474838"/>
            <a:ext cx="9075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>
                <a:solidFill>
                  <a:srgbClr val="00B050"/>
                </a:solidFill>
              </a:rPr>
              <a:t>Ben je op zoek naar digitale escape rooms om leerstof aan te brengen?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89EBAB-8E10-53A3-059D-7F8BD7959F78}"/>
              </a:ext>
            </a:extLst>
          </p:cNvPr>
          <p:cNvSpPr txBox="1"/>
          <p:nvPr/>
        </p:nvSpPr>
        <p:spPr>
          <a:xfrm>
            <a:off x="3854246" y="2280910"/>
            <a:ext cx="304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Rubriek: </a:t>
            </a:r>
            <a:r>
              <a:rPr lang="nl-BE" dirty="0" err="1">
                <a:hlinkClick r:id="rId4"/>
              </a:rPr>
              <a:t>EscapeRooms</a:t>
            </a:r>
            <a:r>
              <a:rPr lang="nl-BE" dirty="0">
                <a:hlinkClick r:id="rId4"/>
              </a:rPr>
              <a:t> digitaal</a:t>
            </a:r>
            <a:endParaRPr lang="nl-BE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9F71889-0B71-B261-90A0-F81B55B04012}"/>
              </a:ext>
            </a:extLst>
          </p:cNvPr>
          <p:cNvSpPr txBox="1"/>
          <p:nvPr/>
        </p:nvSpPr>
        <p:spPr>
          <a:xfrm>
            <a:off x="1612829" y="2803378"/>
            <a:ext cx="9773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Je vindt  een aantal </a:t>
            </a:r>
            <a:r>
              <a:rPr lang="nl-BE" dirty="0" err="1"/>
              <a:t>EscapeRooms</a:t>
            </a:r>
            <a:r>
              <a:rPr lang="nl-BE" dirty="0"/>
              <a:t> om via digitale oefeningen, opdrachten leerinhouden in te oefenen…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B69FF014-DE28-AC29-06BC-5C5B7F9E7999}"/>
              </a:ext>
            </a:extLst>
          </p:cNvPr>
          <p:cNvCxnSpPr/>
          <p:nvPr/>
        </p:nvCxnSpPr>
        <p:spPr>
          <a:xfrm>
            <a:off x="6007510" y="4542951"/>
            <a:ext cx="0" cy="2315049"/>
          </a:xfrm>
          <a:prstGeom prst="line">
            <a:avLst/>
          </a:prstGeom>
          <a:ln w="57150">
            <a:solidFill>
              <a:srgbClr val="E614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949C599A-C3BA-AB52-315C-7C60547D342E}"/>
              </a:ext>
            </a:extLst>
          </p:cNvPr>
          <p:cNvSpPr txBox="1"/>
          <p:nvPr/>
        </p:nvSpPr>
        <p:spPr>
          <a:xfrm>
            <a:off x="152096" y="3589220"/>
            <a:ext cx="135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003469"/>
                </a:solidFill>
              </a:rPr>
              <a:t>VOORBEELD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E3D9230-9456-02A0-2C29-EE444C4BC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154" y="4075840"/>
            <a:ext cx="4232552" cy="243571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D62C8B8-8B45-B0D3-1D6A-75903F643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316" y="4039585"/>
            <a:ext cx="4680155" cy="21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55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A3943A26-08D5-46AF-9E74-3E50A52DE1C8}"/>
              </a:ext>
            </a:extLst>
          </p:cNvPr>
          <p:cNvSpPr txBox="1"/>
          <p:nvPr/>
        </p:nvSpPr>
        <p:spPr>
          <a:xfrm>
            <a:off x="4603468" y="4741948"/>
            <a:ext cx="682952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LINK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8EBEBFE-8CE4-4509-9835-5530F468DB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23319"/>
          <a:stretch/>
        </p:blipFill>
        <p:spPr>
          <a:xfrm>
            <a:off x="307840" y="321732"/>
            <a:ext cx="3793472" cy="411132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4A7E7C6-BD5B-4DD3-9FC4-DEC1F6A0C0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35" r="1" b="1"/>
          <a:stretch/>
        </p:blipFill>
        <p:spPr>
          <a:xfrm>
            <a:off x="4194959" y="321734"/>
            <a:ext cx="3797570" cy="201055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14EF2D6-2CE8-4002-BD11-0CC9A8876A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107" r="1" b="14175"/>
          <a:stretch/>
        </p:blipFill>
        <p:spPr>
          <a:xfrm>
            <a:off x="4190180" y="2422097"/>
            <a:ext cx="3794760" cy="201380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8E4C6D1-4F9C-46CC-933B-7C002D8CDA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793" r="33486" b="-1"/>
          <a:stretch/>
        </p:blipFill>
        <p:spPr>
          <a:xfrm>
            <a:off x="8086176" y="321733"/>
            <a:ext cx="3797984" cy="411132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9A1A28E-60DD-4FA8-BFDD-4E534109E8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101" r="-3" b="-3"/>
          <a:stretch/>
        </p:blipFill>
        <p:spPr>
          <a:xfrm>
            <a:off x="307840" y="4525715"/>
            <a:ext cx="3794760" cy="20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3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4536597-2969-4F41-B681-7FA4076FF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09725" cy="2907899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486499B-625D-4DBA-A492-F1F80914C44F}"/>
              </a:ext>
            </a:extLst>
          </p:cNvPr>
          <p:cNvSpPr txBox="1"/>
          <p:nvPr/>
        </p:nvSpPr>
        <p:spPr>
          <a:xfrm>
            <a:off x="350971" y="6256083"/>
            <a:ext cx="7232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LINK</a:t>
            </a:r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B798FBD-E44D-4162-866F-420F3994C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862" y="838047"/>
            <a:ext cx="5342963" cy="96057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42CDB24-95CF-4B91-B5B1-F2C815584F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854" y="0"/>
            <a:ext cx="3684647" cy="522894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356A35B-2C48-4C96-8885-14D277D460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7025" y="2472020"/>
            <a:ext cx="4113829" cy="399259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606FEE2-9A87-458C-98FC-55D5414EEB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99" y="3086252"/>
            <a:ext cx="4050410" cy="276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0037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55</Words>
  <Application>Microsoft Office PowerPoint</Application>
  <PresentationFormat>Breedbeeld</PresentationFormat>
  <Paragraphs>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Kantoorthema</vt:lpstr>
      <vt:lpstr>Digitale escapeRoom: stofklassen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2</cp:revision>
  <dcterms:created xsi:type="dcterms:W3CDTF">2024-10-12T18:15:45Z</dcterms:created>
  <dcterms:modified xsi:type="dcterms:W3CDTF">2024-10-21T16:02:38Z</dcterms:modified>
</cp:coreProperties>
</file>