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1337" r:id="rId2"/>
    <p:sldId id="1338" r:id="rId3"/>
    <p:sldId id="256" r:id="rId4"/>
    <p:sldId id="1339" r:id="rId5"/>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2EF7A6-11A6-D0CC-09A4-0FAA028B8255}"/>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nl-BE"/>
          </a:p>
        </p:txBody>
      </p:sp>
      <p:sp>
        <p:nvSpPr>
          <p:cNvPr id="3" name="Ondertitel 2">
            <a:extLst>
              <a:ext uri="{FF2B5EF4-FFF2-40B4-BE49-F238E27FC236}">
                <a16:creationId xmlns:a16="http://schemas.microsoft.com/office/drawing/2014/main" id="{163E3DA8-BC25-93BA-C8A7-4D60AC8B1B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3D1E235A-C08F-2FCF-613F-AD9D3877E672}"/>
              </a:ext>
            </a:extLst>
          </p:cNvPr>
          <p:cNvSpPr>
            <a:spLocks noGrp="1"/>
          </p:cNvSpPr>
          <p:nvPr>
            <p:ph type="dt" sz="half" idx="10"/>
          </p:nvPr>
        </p:nvSpPr>
        <p:spPr/>
        <p:txBody>
          <a:bodyPr/>
          <a:lstStyle/>
          <a:p>
            <a:fld id="{22061825-5CB4-4F74-9B86-82BA33D05BD5}" type="datetimeFigureOut">
              <a:rPr lang="nl-BE" smtClean="0"/>
              <a:t>11/11/2023</a:t>
            </a:fld>
            <a:endParaRPr lang="nl-BE"/>
          </a:p>
        </p:txBody>
      </p:sp>
      <p:sp>
        <p:nvSpPr>
          <p:cNvPr id="5" name="Tijdelijke aanduiding voor voettekst 4">
            <a:extLst>
              <a:ext uri="{FF2B5EF4-FFF2-40B4-BE49-F238E27FC236}">
                <a16:creationId xmlns:a16="http://schemas.microsoft.com/office/drawing/2014/main" id="{899E104D-57B3-F6AD-A5F9-874549BCC274}"/>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EDC301AF-6113-133B-4EEB-D6AD4C797058}"/>
              </a:ext>
            </a:extLst>
          </p:cNvPr>
          <p:cNvSpPr>
            <a:spLocks noGrp="1"/>
          </p:cNvSpPr>
          <p:nvPr>
            <p:ph type="sldNum" sz="quarter" idx="12"/>
          </p:nvPr>
        </p:nvSpPr>
        <p:spPr/>
        <p:txBody>
          <a:bodyPr/>
          <a:lstStyle/>
          <a:p>
            <a:fld id="{53255C65-CB82-4FB5-994B-6D3E3CA02F42}" type="slidenum">
              <a:rPr lang="nl-BE" smtClean="0"/>
              <a:t>‹nr.›</a:t>
            </a:fld>
            <a:endParaRPr lang="nl-BE"/>
          </a:p>
        </p:txBody>
      </p:sp>
    </p:spTree>
    <p:extLst>
      <p:ext uri="{BB962C8B-B14F-4D97-AF65-F5344CB8AC3E}">
        <p14:creationId xmlns:p14="http://schemas.microsoft.com/office/powerpoint/2010/main" val="2841940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2F19DA-47F1-8106-6C91-B92E64AD1531}"/>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2503ED0A-1BEB-40A2-16B9-C40F1CAED07F}"/>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4ED419A6-B2EF-32B9-0D8E-3D5E502C535B}"/>
              </a:ext>
            </a:extLst>
          </p:cNvPr>
          <p:cNvSpPr>
            <a:spLocks noGrp="1"/>
          </p:cNvSpPr>
          <p:nvPr>
            <p:ph type="dt" sz="half" idx="10"/>
          </p:nvPr>
        </p:nvSpPr>
        <p:spPr/>
        <p:txBody>
          <a:bodyPr/>
          <a:lstStyle/>
          <a:p>
            <a:fld id="{22061825-5CB4-4F74-9B86-82BA33D05BD5}" type="datetimeFigureOut">
              <a:rPr lang="nl-BE" smtClean="0"/>
              <a:t>11/11/2023</a:t>
            </a:fld>
            <a:endParaRPr lang="nl-BE"/>
          </a:p>
        </p:txBody>
      </p:sp>
      <p:sp>
        <p:nvSpPr>
          <p:cNvPr id="5" name="Tijdelijke aanduiding voor voettekst 4">
            <a:extLst>
              <a:ext uri="{FF2B5EF4-FFF2-40B4-BE49-F238E27FC236}">
                <a16:creationId xmlns:a16="http://schemas.microsoft.com/office/drawing/2014/main" id="{6C14422B-E7AB-8072-1966-AC36294CE53D}"/>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B70FC295-5422-8A4D-649A-6EAE1D07DDA8}"/>
              </a:ext>
            </a:extLst>
          </p:cNvPr>
          <p:cNvSpPr>
            <a:spLocks noGrp="1"/>
          </p:cNvSpPr>
          <p:nvPr>
            <p:ph type="sldNum" sz="quarter" idx="12"/>
          </p:nvPr>
        </p:nvSpPr>
        <p:spPr/>
        <p:txBody>
          <a:bodyPr/>
          <a:lstStyle/>
          <a:p>
            <a:fld id="{53255C65-CB82-4FB5-994B-6D3E3CA02F42}" type="slidenum">
              <a:rPr lang="nl-BE" smtClean="0"/>
              <a:t>‹nr.›</a:t>
            </a:fld>
            <a:endParaRPr lang="nl-BE"/>
          </a:p>
        </p:txBody>
      </p:sp>
    </p:spTree>
    <p:extLst>
      <p:ext uri="{BB962C8B-B14F-4D97-AF65-F5344CB8AC3E}">
        <p14:creationId xmlns:p14="http://schemas.microsoft.com/office/powerpoint/2010/main" val="851088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AD866B27-24A4-CBC4-D3B5-4B4BB8DFBA08}"/>
              </a:ext>
            </a:extLst>
          </p:cNvPr>
          <p:cNvSpPr>
            <a:spLocks noGrp="1"/>
          </p:cNvSpPr>
          <p:nvPr>
            <p:ph type="title" orient="vert"/>
          </p:nvPr>
        </p:nvSpPr>
        <p:spPr>
          <a:xfrm>
            <a:off x="8724900" y="365125"/>
            <a:ext cx="2628900"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0D73E843-2523-F49B-3E19-DFD6F94118A1}"/>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15B8E9D5-1C39-A92A-C4D6-0756B500A4DD}"/>
              </a:ext>
            </a:extLst>
          </p:cNvPr>
          <p:cNvSpPr>
            <a:spLocks noGrp="1"/>
          </p:cNvSpPr>
          <p:nvPr>
            <p:ph type="dt" sz="half" idx="10"/>
          </p:nvPr>
        </p:nvSpPr>
        <p:spPr/>
        <p:txBody>
          <a:bodyPr/>
          <a:lstStyle/>
          <a:p>
            <a:fld id="{22061825-5CB4-4F74-9B86-82BA33D05BD5}" type="datetimeFigureOut">
              <a:rPr lang="nl-BE" smtClean="0"/>
              <a:t>11/11/2023</a:t>
            </a:fld>
            <a:endParaRPr lang="nl-BE"/>
          </a:p>
        </p:txBody>
      </p:sp>
      <p:sp>
        <p:nvSpPr>
          <p:cNvPr id="5" name="Tijdelijke aanduiding voor voettekst 4">
            <a:extLst>
              <a:ext uri="{FF2B5EF4-FFF2-40B4-BE49-F238E27FC236}">
                <a16:creationId xmlns:a16="http://schemas.microsoft.com/office/drawing/2014/main" id="{674D94D2-D2A7-ACA7-BBC4-358B750B5868}"/>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B6F9B737-AC19-D7DB-FFC7-CAB79D7D74B5}"/>
              </a:ext>
            </a:extLst>
          </p:cNvPr>
          <p:cNvSpPr>
            <a:spLocks noGrp="1"/>
          </p:cNvSpPr>
          <p:nvPr>
            <p:ph type="sldNum" sz="quarter" idx="12"/>
          </p:nvPr>
        </p:nvSpPr>
        <p:spPr/>
        <p:txBody>
          <a:bodyPr/>
          <a:lstStyle/>
          <a:p>
            <a:fld id="{53255C65-CB82-4FB5-994B-6D3E3CA02F42}" type="slidenum">
              <a:rPr lang="nl-BE" smtClean="0"/>
              <a:t>‹nr.›</a:t>
            </a:fld>
            <a:endParaRPr lang="nl-BE"/>
          </a:p>
        </p:txBody>
      </p:sp>
    </p:spTree>
    <p:extLst>
      <p:ext uri="{BB962C8B-B14F-4D97-AF65-F5344CB8AC3E}">
        <p14:creationId xmlns:p14="http://schemas.microsoft.com/office/powerpoint/2010/main" val="3517638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tartslide">
    <p:bg>
      <p:bgPr>
        <a:solidFill>
          <a:srgbClr val="E00049"/>
        </a:solidFill>
        <a:effectLst/>
      </p:bgPr>
    </p:bg>
    <p:spTree>
      <p:nvGrpSpPr>
        <p:cNvPr id="1" name=""/>
        <p:cNvGrpSpPr/>
        <p:nvPr/>
      </p:nvGrpSpPr>
      <p:grpSpPr>
        <a:xfrm>
          <a:off x="0" y="0"/>
          <a:ext cx="0" cy="0"/>
          <a:chOff x="0" y="0"/>
          <a:chExt cx="0" cy="0"/>
        </a:xfrm>
      </p:grpSpPr>
      <p:pic>
        <p:nvPicPr>
          <p:cNvPr id="3" name="Afbeelding 6">
            <a:extLst>
              <a:ext uri="{FF2B5EF4-FFF2-40B4-BE49-F238E27FC236}">
                <a16:creationId xmlns:a16="http://schemas.microsoft.com/office/drawing/2014/main" id="{84D0F2CF-C9F0-AC4F-3F24-6C43DF0ED1E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6876" t="24693" r="54700" b="45216"/>
          <a:stretch>
            <a:fillRect/>
          </a:stretch>
        </p:blipFill>
        <p:spPr bwMode="auto">
          <a:xfrm>
            <a:off x="777875" y="1365250"/>
            <a:ext cx="4684713" cy="206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fbeelding 7">
            <a:extLst>
              <a:ext uri="{FF2B5EF4-FFF2-40B4-BE49-F238E27FC236}">
                <a16:creationId xmlns:a16="http://schemas.microsoft.com/office/drawing/2014/main" id="{0E3C4B16-30F1-0568-F96B-A91C8AB625E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91985" t="62959"/>
          <a:stretch>
            <a:fillRect/>
          </a:stretch>
        </p:blipFill>
        <p:spPr bwMode="auto">
          <a:xfrm rot="16200000">
            <a:off x="10165556" y="4818857"/>
            <a:ext cx="976313"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833474" y="4564694"/>
            <a:ext cx="7581282" cy="1594556"/>
          </a:xfrm>
          <a:ln w="76200" cmpd="sng">
            <a:solidFill>
              <a:srgbClr val="002757"/>
            </a:solidFill>
          </a:ln>
        </p:spPr>
        <p:txBody>
          <a:bodyPr lIns="180000" tIns="180000" rIns="180000" bIns="180000">
            <a:noAutofit/>
          </a:bodyPr>
          <a:lstStyle>
            <a:lvl1pPr algn="l">
              <a:defRPr sz="4400" b="1">
                <a:solidFill>
                  <a:srgbClr val="FFFFFF"/>
                </a:solidFill>
              </a:defRPr>
            </a:lvl1pPr>
          </a:lstStyle>
          <a:p>
            <a:r>
              <a:rPr lang="nl-NL"/>
              <a:t>Klik om stijl te bewerken</a:t>
            </a:r>
            <a:endParaRPr lang="nl-BE" dirty="0"/>
          </a:p>
        </p:txBody>
      </p:sp>
    </p:spTree>
    <p:extLst>
      <p:ext uri="{BB962C8B-B14F-4D97-AF65-F5344CB8AC3E}">
        <p14:creationId xmlns:p14="http://schemas.microsoft.com/office/powerpoint/2010/main" val="2528662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E5F97F-C780-4937-D372-33513DA871C6}"/>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A92F141C-E719-4CA6-6A4A-4ACAE7807CEE}"/>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76B4CA13-089B-ECE0-D7A1-E955599C5CB9}"/>
              </a:ext>
            </a:extLst>
          </p:cNvPr>
          <p:cNvSpPr>
            <a:spLocks noGrp="1"/>
          </p:cNvSpPr>
          <p:nvPr>
            <p:ph type="dt" sz="half" idx="10"/>
          </p:nvPr>
        </p:nvSpPr>
        <p:spPr/>
        <p:txBody>
          <a:bodyPr/>
          <a:lstStyle/>
          <a:p>
            <a:fld id="{22061825-5CB4-4F74-9B86-82BA33D05BD5}" type="datetimeFigureOut">
              <a:rPr lang="nl-BE" smtClean="0"/>
              <a:t>11/11/2023</a:t>
            </a:fld>
            <a:endParaRPr lang="nl-BE"/>
          </a:p>
        </p:txBody>
      </p:sp>
      <p:sp>
        <p:nvSpPr>
          <p:cNvPr id="5" name="Tijdelijke aanduiding voor voettekst 4">
            <a:extLst>
              <a:ext uri="{FF2B5EF4-FFF2-40B4-BE49-F238E27FC236}">
                <a16:creationId xmlns:a16="http://schemas.microsoft.com/office/drawing/2014/main" id="{4586E46D-1864-C290-21C0-8F29EA252BAE}"/>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E4E328B7-53BA-84BE-CE69-32AF1F6D44B7}"/>
              </a:ext>
            </a:extLst>
          </p:cNvPr>
          <p:cNvSpPr>
            <a:spLocks noGrp="1"/>
          </p:cNvSpPr>
          <p:nvPr>
            <p:ph type="sldNum" sz="quarter" idx="12"/>
          </p:nvPr>
        </p:nvSpPr>
        <p:spPr/>
        <p:txBody>
          <a:bodyPr/>
          <a:lstStyle/>
          <a:p>
            <a:fld id="{53255C65-CB82-4FB5-994B-6D3E3CA02F42}" type="slidenum">
              <a:rPr lang="nl-BE" smtClean="0"/>
              <a:t>‹nr.›</a:t>
            </a:fld>
            <a:endParaRPr lang="nl-BE"/>
          </a:p>
        </p:txBody>
      </p:sp>
    </p:spTree>
    <p:extLst>
      <p:ext uri="{BB962C8B-B14F-4D97-AF65-F5344CB8AC3E}">
        <p14:creationId xmlns:p14="http://schemas.microsoft.com/office/powerpoint/2010/main" val="3825403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FF2A31-F1A4-1920-97DE-F68B60F4A186}"/>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E2D5B3AC-3817-ADBC-3A9D-AFDB8B9B37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AD1B5789-10DB-47CA-694D-536131B1041D}"/>
              </a:ext>
            </a:extLst>
          </p:cNvPr>
          <p:cNvSpPr>
            <a:spLocks noGrp="1"/>
          </p:cNvSpPr>
          <p:nvPr>
            <p:ph type="dt" sz="half" idx="10"/>
          </p:nvPr>
        </p:nvSpPr>
        <p:spPr/>
        <p:txBody>
          <a:bodyPr/>
          <a:lstStyle/>
          <a:p>
            <a:fld id="{22061825-5CB4-4F74-9B86-82BA33D05BD5}" type="datetimeFigureOut">
              <a:rPr lang="nl-BE" smtClean="0"/>
              <a:t>11/11/2023</a:t>
            </a:fld>
            <a:endParaRPr lang="nl-BE"/>
          </a:p>
        </p:txBody>
      </p:sp>
      <p:sp>
        <p:nvSpPr>
          <p:cNvPr id="5" name="Tijdelijke aanduiding voor voettekst 4">
            <a:extLst>
              <a:ext uri="{FF2B5EF4-FFF2-40B4-BE49-F238E27FC236}">
                <a16:creationId xmlns:a16="http://schemas.microsoft.com/office/drawing/2014/main" id="{3B44FDB0-1667-7DB5-7D5E-8C6D5B8AFB33}"/>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FC98C3F7-BADA-7A8C-ABD7-6B6189821B0B}"/>
              </a:ext>
            </a:extLst>
          </p:cNvPr>
          <p:cNvSpPr>
            <a:spLocks noGrp="1"/>
          </p:cNvSpPr>
          <p:nvPr>
            <p:ph type="sldNum" sz="quarter" idx="12"/>
          </p:nvPr>
        </p:nvSpPr>
        <p:spPr/>
        <p:txBody>
          <a:bodyPr/>
          <a:lstStyle/>
          <a:p>
            <a:fld id="{53255C65-CB82-4FB5-994B-6D3E3CA02F42}" type="slidenum">
              <a:rPr lang="nl-BE" smtClean="0"/>
              <a:t>‹nr.›</a:t>
            </a:fld>
            <a:endParaRPr lang="nl-BE"/>
          </a:p>
        </p:txBody>
      </p:sp>
    </p:spTree>
    <p:extLst>
      <p:ext uri="{BB962C8B-B14F-4D97-AF65-F5344CB8AC3E}">
        <p14:creationId xmlns:p14="http://schemas.microsoft.com/office/powerpoint/2010/main" val="4198252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723E00-851B-76BF-8AD1-8CBE109AE0E6}"/>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F410854C-847F-F591-F84E-506875F19325}"/>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8B57833B-CDC0-85B7-5765-9D357F20AC00}"/>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DE748602-CB3E-1729-5D54-29C21A6F16E2}"/>
              </a:ext>
            </a:extLst>
          </p:cNvPr>
          <p:cNvSpPr>
            <a:spLocks noGrp="1"/>
          </p:cNvSpPr>
          <p:nvPr>
            <p:ph type="dt" sz="half" idx="10"/>
          </p:nvPr>
        </p:nvSpPr>
        <p:spPr/>
        <p:txBody>
          <a:bodyPr/>
          <a:lstStyle/>
          <a:p>
            <a:fld id="{22061825-5CB4-4F74-9B86-82BA33D05BD5}" type="datetimeFigureOut">
              <a:rPr lang="nl-BE" smtClean="0"/>
              <a:t>11/11/2023</a:t>
            </a:fld>
            <a:endParaRPr lang="nl-BE"/>
          </a:p>
        </p:txBody>
      </p:sp>
      <p:sp>
        <p:nvSpPr>
          <p:cNvPr id="6" name="Tijdelijke aanduiding voor voettekst 5">
            <a:extLst>
              <a:ext uri="{FF2B5EF4-FFF2-40B4-BE49-F238E27FC236}">
                <a16:creationId xmlns:a16="http://schemas.microsoft.com/office/drawing/2014/main" id="{044A4026-3491-B1E2-E475-7A39455D366C}"/>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EB2DF1ED-FEA0-ECCC-FB8D-54D09FE0B31B}"/>
              </a:ext>
            </a:extLst>
          </p:cNvPr>
          <p:cNvSpPr>
            <a:spLocks noGrp="1"/>
          </p:cNvSpPr>
          <p:nvPr>
            <p:ph type="sldNum" sz="quarter" idx="12"/>
          </p:nvPr>
        </p:nvSpPr>
        <p:spPr/>
        <p:txBody>
          <a:bodyPr/>
          <a:lstStyle/>
          <a:p>
            <a:fld id="{53255C65-CB82-4FB5-994B-6D3E3CA02F42}" type="slidenum">
              <a:rPr lang="nl-BE" smtClean="0"/>
              <a:t>‹nr.›</a:t>
            </a:fld>
            <a:endParaRPr lang="nl-BE"/>
          </a:p>
        </p:txBody>
      </p:sp>
    </p:spTree>
    <p:extLst>
      <p:ext uri="{BB962C8B-B14F-4D97-AF65-F5344CB8AC3E}">
        <p14:creationId xmlns:p14="http://schemas.microsoft.com/office/powerpoint/2010/main" val="1664748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A9058B-4E7B-5BC5-B8A1-7CD8D5E4173F}"/>
              </a:ext>
            </a:extLst>
          </p:cNvPr>
          <p:cNvSpPr>
            <a:spLocks noGrp="1"/>
          </p:cNvSpPr>
          <p:nvPr>
            <p:ph type="title"/>
          </p:nvPr>
        </p:nvSpPr>
        <p:spPr>
          <a:xfrm>
            <a:off x="839788" y="365125"/>
            <a:ext cx="105156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B412BC26-B30E-D491-AAE0-87B94CE63A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0CC4563C-3175-50C9-1814-4AC69C48F557}"/>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3A3FA7CC-9927-44F0-B42D-DE72007B50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6682FBDD-8490-3559-3280-F494000A3DD8}"/>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A548C21D-4CA5-213E-F18E-46AEB1AF667E}"/>
              </a:ext>
            </a:extLst>
          </p:cNvPr>
          <p:cNvSpPr>
            <a:spLocks noGrp="1"/>
          </p:cNvSpPr>
          <p:nvPr>
            <p:ph type="dt" sz="half" idx="10"/>
          </p:nvPr>
        </p:nvSpPr>
        <p:spPr/>
        <p:txBody>
          <a:bodyPr/>
          <a:lstStyle/>
          <a:p>
            <a:fld id="{22061825-5CB4-4F74-9B86-82BA33D05BD5}" type="datetimeFigureOut">
              <a:rPr lang="nl-BE" smtClean="0"/>
              <a:t>11/11/2023</a:t>
            </a:fld>
            <a:endParaRPr lang="nl-BE"/>
          </a:p>
        </p:txBody>
      </p:sp>
      <p:sp>
        <p:nvSpPr>
          <p:cNvPr id="8" name="Tijdelijke aanduiding voor voettekst 7">
            <a:extLst>
              <a:ext uri="{FF2B5EF4-FFF2-40B4-BE49-F238E27FC236}">
                <a16:creationId xmlns:a16="http://schemas.microsoft.com/office/drawing/2014/main" id="{98453B30-29AC-6169-6F00-AF3705FE04C6}"/>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6086AE61-3A19-4C9E-3AD9-5FAC54C58C4A}"/>
              </a:ext>
            </a:extLst>
          </p:cNvPr>
          <p:cNvSpPr>
            <a:spLocks noGrp="1"/>
          </p:cNvSpPr>
          <p:nvPr>
            <p:ph type="sldNum" sz="quarter" idx="12"/>
          </p:nvPr>
        </p:nvSpPr>
        <p:spPr/>
        <p:txBody>
          <a:bodyPr/>
          <a:lstStyle/>
          <a:p>
            <a:fld id="{53255C65-CB82-4FB5-994B-6D3E3CA02F42}" type="slidenum">
              <a:rPr lang="nl-BE" smtClean="0"/>
              <a:t>‹nr.›</a:t>
            </a:fld>
            <a:endParaRPr lang="nl-BE"/>
          </a:p>
        </p:txBody>
      </p:sp>
    </p:spTree>
    <p:extLst>
      <p:ext uri="{BB962C8B-B14F-4D97-AF65-F5344CB8AC3E}">
        <p14:creationId xmlns:p14="http://schemas.microsoft.com/office/powerpoint/2010/main" val="761675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730AE6-8A47-EB3F-FC6B-3681728FBC18}"/>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B9D91146-9A66-64C5-08EB-247D4DAB752A}"/>
              </a:ext>
            </a:extLst>
          </p:cNvPr>
          <p:cNvSpPr>
            <a:spLocks noGrp="1"/>
          </p:cNvSpPr>
          <p:nvPr>
            <p:ph type="dt" sz="half" idx="10"/>
          </p:nvPr>
        </p:nvSpPr>
        <p:spPr/>
        <p:txBody>
          <a:bodyPr/>
          <a:lstStyle/>
          <a:p>
            <a:fld id="{22061825-5CB4-4F74-9B86-82BA33D05BD5}" type="datetimeFigureOut">
              <a:rPr lang="nl-BE" smtClean="0"/>
              <a:t>11/11/2023</a:t>
            </a:fld>
            <a:endParaRPr lang="nl-BE"/>
          </a:p>
        </p:txBody>
      </p:sp>
      <p:sp>
        <p:nvSpPr>
          <p:cNvPr id="4" name="Tijdelijke aanduiding voor voettekst 3">
            <a:extLst>
              <a:ext uri="{FF2B5EF4-FFF2-40B4-BE49-F238E27FC236}">
                <a16:creationId xmlns:a16="http://schemas.microsoft.com/office/drawing/2014/main" id="{FDF15608-6575-296C-942F-5CA8AB4BAD16}"/>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58A55EDC-C29E-6675-629B-B36C65BD8425}"/>
              </a:ext>
            </a:extLst>
          </p:cNvPr>
          <p:cNvSpPr>
            <a:spLocks noGrp="1"/>
          </p:cNvSpPr>
          <p:nvPr>
            <p:ph type="sldNum" sz="quarter" idx="12"/>
          </p:nvPr>
        </p:nvSpPr>
        <p:spPr/>
        <p:txBody>
          <a:bodyPr/>
          <a:lstStyle/>
          <a:p>
            <a:fld id="{53255C65-CB82-4FB5-994B-6D3E3CA02F42}" type="slidenum">
              <a:rPr lang="nl-BE" smtClean="0"/>
              <a:t>‹nr.›</a:t>
            </a:fld>
            <a:endParaRPr lang="nl-BE"/>
          </a:p>
        </p:txBody>
      </p:sp>
    </p:spTree>
    <p:extLst>
      <p:ext uri="{BB962C8B-B14F-4D97-AF65-F5344CB8AC3E}">
        <p14:creationId xmlns:p14="http://schemas.microsoft.com/office/powerpoint/2010/main" val="24933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AFE67B2E-E880-F09C-75B6-8D3658E0F5E5}"/>
              </a:ext>
            </a:extLst>
          </p:cNvPr>
          <p:cNvSpPr>
            <a:spLocks noGrp="1"/>
          </p:cNvSpPr>
          <p:nvPr>
            <p:ph type="dt" sz="half" idx="10"/>
          </p:nvPr>
        </p:nvSpPr>
        <p:spPr/>
        <p:txBody>
          <a:bodyPr/>
          <a:lstStyle/>
          <a:p>
            <a:fld id="{22061825-5CB4-4F74-9B86-82BA33D05BD5}" type="datetimeFigureOut">
              <a:rPr lang="nl-BE" smtClean="0"/>
              <a:t>11/11/2023</a:t>
            </a:fld>
            <a:endParaRPr lang="nl-BE"/>
          </a:p>
        </p:txBody>
      </p:sp>
      <p:sp>
        <p:nvSpPr>
          <p:cNvPr id="3" name="Tijdelijke aanduiding voor voettekst 2">
            <a:extLst>
              <a:ext uri="{FF2B5EF4-FFF2-40B4-BE49-F238E27FC236}">
                <a16:creationId xmlns:a16="http://schemas.microsoft.com/office/drawing/2014/main" id="{48D7CAE0-51DB-2BE1-B99D-90BF5C7AB4EB}"/>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AF9FE481-BA08-56C0-1B87-BDAB89F9B1D9}"/>
              </a:ext>
            </a:extLst>
          </p:cNvPr>
          <p:cNvSpPr>
            <a:spLocks noGrp="1"/>
          </p:cNvSpPr>
          <p:nvPr>
            <p:ph type="sldNum" sz="quarter" idx="12"/>
          </p:nvPr>
        </p:nvSpPr>
        <p:spPr/>
        <p:txBody>
          <a:bodyPr/>
          <a:lstStyle/>
          <a:p>
            <a:fld id="{53255C65-CB82-4FB5-994B-6D3E3CA02F42}" type="slidenum">
              <a:rPr lang="nl-BE" smtClean="0"/>
              <a:t>‹nr.›</a:t>
            </a:fld>
            <a:endParaRPr lang="nl-BE"/>
          </a:p>
        </p:txBody>
      </p:sp>
    </p:spTree>
    <p:extLst>
      <p:ext uri="{BB962C8B-B14F-4D97-AF65-F5344CB8AC3E}">
        <p14:creationId xmlns:p14="http://schemas.microsoft.com/office/powerpoint/2010/main" val="743884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D64D74-4582-F54F-4D5E-3EDCEF8167A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3A3A5608-05BD-1DA0-8E1E-2C79EB9BE3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B746D918-1C8D-0F1E-97CE-FD02A5BA96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8D0BB081-8358-FF39-18BE-6468943D6E4D}"/>
              </a:ext>
            </a:extLst>
          </p:cNvPr>
          <p:cNvSpPr>
            <a:spLocks noGrp="1"/>
          </p:cNvSpPr>
          <p:nvPr>
            <p:ph type="dt" sz="half" idx="10"/>
          </p:nvPr>
        </p:nvSpPr>
        <p:spPr/>
        <p:txBody>
          <a:bodyPr/>
          <a:lstStyle/>
          <a:p>
            <a:fld id="{22061825-5CB4-4F74-9B86-82BA33D05BD5}" type="datetimeFigureOut">
              <a:rPr lang="nl-BE" smtClean="0"/>
              <a:t>11/11/2023</a:t>
            </a:fld>
            <a:endParaRPr lang="nl-BE"/>
          </a:p>
        </p:txBody>
      </p:sp>
      <p:sp>
        <p:nvSpPr>
          <p:cNvPr id="6" name="Tijdelijke aanduiding voor voettekst 5">
            <a:extLst>
              <a:ext uri="{FF2B5EF4-FFF2-40B4-BE49-F238E27FC236}">
                <a16:creationId xmlns:a16="http://schemas.microsoft.com/office/drawing/2014/main" id="{A8061AF6-3DB3-879E-D6E5-73DE523B900D}"/>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F92B6573-5E09-58C2-45CE-8A6C3579B8DA}"/>
              </a:ext>
            </a:extLst>
          </p:cNvPr>
          <p:cNvSpPr>
            <a:spLocks noGrp="1"/>
          </p:cNvSpPr>
          <p:nvPr>
            <p:ph type="sldNum" sz="quarter" idx="12"/>
          </p:nvPr>
        </p:nvSpPr>
        <p:spPr/>
        <p:txBody>
          <a:bodyPr/>
          <a:lstStyle/>
          <a:p>
            <a:fld id="{53255C65-CB82-4FB5-994B-6D3E3CA02F42}" type="slidenum">
              <a:rPr lang="nl-BE" smtClean="0"/>
              <a:t>‹nr.›</a:t>
            </a:fld>
            <a:endParaRPr lang="nl-BE"/>
          </a:p>
        </p:txBody>
      </p:sp>
    </p:spTree>
    <p:extLst>
      <p:ext uri="{BB962C8B-B14F-4D97-AF65-F5344CB8AC3E}">
        <p14:creationId xmlns:p14="http://schemas.microsoft.com/office/powerpoint/2010/main" val="1397749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A68BEE-1378-60C4-5795-DBCE9AA9490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0722825D-0C5F-2B7B-5BD5-4215792E52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07BC532F-C9EC-2961-8C45-9DCA6801C7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9725BDC-09CF-E619-BD59-896242D1DABA}"/>
              </a:ext>
            </a:extLst>
          </p:cNvPr>
          <p:cNvSpPr>
            <a:spLocks noGrp="1"/>
          </p:cNvSpPr>
          <p:nvPr>
            <p:ph type="dt" sz="half" idx="10"/>
          </p:nvPr>
        </p:nvSpPr>
        <p:spPr/>
        <p:txBody>
          <a:bodyPr/>
          <a:lstStyle/>
          <a:p>
            <a:fld id="{22061825-5CB4-4F74-9B86-82BA33D05BD5}" type="datetimeFigureOut">
              <a:rPr lang="nl-BE" smtClean="0"/>
              <a:t>11/11/2023</a:t>
            </a:fld>
            <a:endParaRPr lang="nl-BE"/>
          </a:p>
        </p:txBody>
      </p:sp>
      <p:sp>
        <p:nvSpPr>
          <p:cNvPr id="6" name="Tijdelijke aanduiding voor voettekst 5">
            <a:extLst>
              <a:ext uri="{FF2B5EF4-FFF2-40B4-BE49-F238E27FC236}">
                <a16:creationId xmlns:a16="http://schemas.microsoft.com/office/drawing/2014/main" id="{75AA5564-C94B-A7AD-9EEA-6FA38ED0095C}"/>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10848AE2-4932-A41E-C314-7FB3A054819D}"/>
              </a:ext>
            </a:extLst>
          </p:cNvPr>
          <p:cNvSpPr>
            <a:spLocks noGrp="1"/>
          </p:cNvSpPr>
          <p:nvPr>
            <p:ph type="sldNum" sz="quarter" idx="12"/>
          </p:nvPr>
        </p:nvSpPr>
        <p:spPr/>
        <p:txBody>
          <a:bodyPr/>
          <a:lstStyle/>
          <a:p>
            <a:fld id="{53255C65-CB82-4FB5-994B-6D3E3CA02F42}" type="slidenum">
              <a:rPr lang="nl-BE" smtClean="0"/>
              <a:t>‹nr.›</a:t>
            </a:fld>
            <a:endParaRPr lang="nl-BE"/>
          </a:p>
        </p:txBody>
      </p:sp>
    </p:spTree>
    <p:extLst>
      <p:ext uri="{BB962C8B-B14F-4D97-AF65-F5344CB8AC3E}">
        <p14:creationId xmlns:p14="http://schemas.microsoft.com/office/powerpoint/2010/main" val="3477643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8595A827-F89B-CE64-1F87-6599DF0A98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169C4103-4181-7DA2-141B-B5D1CF3BE0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8362A138-9DFB-E9C0-679D-2846080255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061825-5CB4-4F74-9B86-82BA33D05BD5}" type="datetimeFigureOut">
              <a:rPr lang="nl-BE" smtClean="0"/>
              <a:t>11/11/2023</a:t>
            </a:fld>
            <a:endParaRPr lang="nl-BE"/>
          </a:p>
        </p:txBody>
      </p:sp>
      <p:sp>
        <p:nvSpPr>
          <p:cNvPr id="5" name="Tijdelijke aanduiding voor voettekst 4">
            <a:extLst>
              <a:ext uri="{FF2B5EF4-FFF2-40B4-BE49-F238E27FC236}">
                <a16:creationId xmlns:a16="http://schemas.microsoft.com/office/drawing/2014/main" id="{53FD9334-9982-72FA-4F0E-5A3CA4A993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a:extLst>
              <a:ext uri="{FF2B5EF4-FFF2-40B4-BE49-F238E27FC236}">
                <a16:creationId xmlns:a16="http://schemas.microsoft.com/office/drawing/2014/main" id="{61219EA0-3B39-92FC-40A7-990CE78C31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255C65-CB82-4FB5-994B-6D3E3CA02F42}" type="slidenum">
              <a:rPr lang="nl-BE" smtClean="0"/>
              <a:t>‹nr.›</a:t>
            </a:fld>
            <a:endParaRPr lang="nl-BE"/>
          </a:p>
        </p:txBody>
      </p:sp>
    </p:spTree>
    <p:extLst>
      <p:ext uri="{BB962C8B-B14F-4D97-AF65-F5344CB8AC3E}">
        <p14:creationId xmlns:p14="http://schemas.microsoft.com/office/powerpoint/2010/main" val="4915084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corporate.evonik.be/nl/media/linkinbio/cyber-classroom-147414.html" TargetMode="Externa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hyperlink" Target="https://play.google.com/store/apps/details?id=com.imsimityGmbH.CyberClassroom_togo" TargetMode="External"/><Relationship Id="rId3" Type="http://schemas.openxmlformats.org/officeDocument/2006/relationships/image" Target="../media/image8.jpeg"/><Relationship Id="rId7"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hyperlink" Target="https://apps.apple.com/nl/app/vr-cyberclassroom-togo/id1545586522" TargetMode="External"/><Relationship Id="rId4" Type="http://schemas.openxmlformats.org/officeDocument/2006/relationships/hyperlink" Target="https://apps.apple.com/de/app/cyberclassroom-togo/id1478854678" TargetMode="External"/><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UK8EJNj8BO4" TargetMode="External"/><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2">
            <a:extLst>
              <a:ext uri="{FF2B5EF4-FFF2-40B4-BE49-F238E27FC236}">
                <a16:creationId xmlns:a16="http://schemas.microsoft.com/office/drawing/2014/main" id="{F8025FC6-923B-020E-A585-40F85E44E316}"/>
              </a:ext>
            </a:extLst>
          </p:cNvPr>
          <p:cNvSpPr>
            <a:spLocks noGrp="1"/>
          </p:cNvSpPr>
          <p:nvPr>
            <p:ph type="ctrTitle"/>
          </p:nvPr>
        </p:nvSpPr>
        <p:spPr>
          <a:xfrm>
            <a:off x="2511425" y="3348038"/>
            <a:ext cx="8931275" cy="2032000"/>
          </a:xfrm>
          <a:ln>
            <a:miter lim="800000"/>
            <a:headEnd/>
            <a:tailEnd/>
          </a:ln>
        </p:spPr>
        <p:txBody>
          <a:bodyPr/>
          <a:lstStyle/>
          <a:p>
            <a:r>
              <a:rPr lang="nl-BE" altLang="nl-BE" dirty="0"/>
              <a:t>VR: </a:t>
            </a:r>
            <a:r>
              <a:rPr lang="nl-BE" altLang="nl-BE" dirty="0" err="1"/>
              <a:t>CyberClassroom</a:t>
            </a:r>
            <a:r>
              <a:rPr lang="nl-BE" altLang="nl-BE" dirty="0"/>
              <a:t> </a:t>
            </a:r>
            <a:r>
              <a:rPr lang="nl-BE" altLang="nl-BE" dirty="0" err="1"/>
              <a:t>Evonik</a:t>
            </a:r>
            <a:endParaRPr lang="nl-BE" altLang="nl-BE" dirty="0"/>
          </a:p>
        </p:txBody>
      </p:sp>
      <p:pic>
        <p:nvPicPr>
          <p:cNvPr id="27651" name="Afbeelding 3">
            <a:extLst>
              <a:ext uri="{FF2B5EF4-FFF2-40B4-BE49-F238E27FC236}">
                <a16:creationId xmlns:a16="http://schemas.microsoft.com/office/drawing/2014/main" id="{133419BC-E05B-F092-9361-C74BEF8DB3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7838" y="134938"/>
            <a:ext cx="27178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Afbeelding 2">
            <a:extLst>
              <a:ext uri="{FF2B5EF4-FFF2-40B4-BE49-F238E27FC236}">
                <a16:creationId xmlns:a16="http://schemas.microsoft.com/office/drawing/2014/main" id="{57A5318F-7234-8D3E-BB69-A4282B5321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5675" y="0"/>
            <a:ext cx="228282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kstvak 1">
            <a:extLst>
              <a:ext uri="{FF2B5EF4-FFF2-40B4-BE49-F238E27FC236}">
                <a16:creationId xmlns:a16="http://schemas.microsoft.com/office/drawing/2014/main" id="{605C9CA5-36F3-479A-4967-26BD27D36636}"/>
              </a:ext>
            </a:extLst>
          </p:cNvPr>
          <p:cNvSpPr txBox="1"/>
          <p:nvPr/>
        </p:nvSpPr>
        <p:spPr>
          <a:xfrm>
            <a:off x="7799388" y="4660900"/>
            <a:ext cx="3319462" cy="646113"/>
          </a:xfrm>
          <a:prstGeom prst="rect">
            <a:avLst/>
          </a:prstGeom>
          <a:noFill/>
        </p:spPr>
        <p:txBody>
          <a:bodyPr wrap="none">
            <a:spAutoFit/>
          </a:bodyPr>
          <a:lstStyle/>
          <a:p>
            <a:pPr>
              <a:defRPr/>
            </a:pPr>
            <a:r>
              <a:rPr lang="nl-BE" sz="3600" dirty="0">
                <a:solidFill>
                  <a:schemeClr val="accent3">
                    <a:lumMod val="20000"/>
                    <a:lumOff val="80000"/>
                  </a:schemeClr>
                </a:solidFill>
              </a:rPr>
              <a:t>Marie A. (OF 2)</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2903D27-6524-9F85-925D-0DBE5E5B3158}"/>
              </a:ext>
            </a:extLst>
          </p:cNvPr>
          <p:cNvSpPr txBox="1"/>
          <p:nvPr/>
        </p:nvSpPr>
        <p:spPr>
          <a:xfrm>
            <a:off x="863353" y="290288"/>
            <a:ext cx="6094520" cy="369332"/>
          </a:xfrm>
          <a:prstGeom prst="rect">
            <a:avLst/>
          </a:prstGeom>
          <a:noFill/>
        </p:spPr>
        <p:txBody>
          <a:bodyPr wrap="square">
            <a:spAutoFit/>
          </a:bodyPr>
          <a:lstStyle/>
          <a:p>
            <a:r>
              <a:rPr lang="nl-BE" dirty="0">
                <a:hlinkClick r:id="rId2"/>
              </a:rPr>
              <a:t>Cyber Classroom - </a:t>
            </a:r>
            <a:r>
              <a:rPr lang="nl-BE" dirty="0" err="1">
                <a:hlinkClick r:id="rId2"/>
              </a:rPr>
              <a:t>Evonik</a:t>
            </a:r>
            <a:r>
              <a:rPr lang="nl-BE" dirty="0">
                <a:hlinkClick r:id="rId2"/>
              </a:rPr>
              <a:t> Industries</a:t>
            </a:r>
            <a:endParaRPr lang="nl-BE" dirty="0"/>
          </a:p>
        </p:txBody>
      </p:sp>
      <p:pic>
        <p:nvPicPr>
          <p:cNvPr id="6" name="Afbeelding 5">
            <a:extLst>
              <a:ext uri="{FF2B5EF4-FFF2-40B4-BE49-F238E27FC236}">
                <a16:creationId xmlns:a16="http://schemas.microsoft.com/office/drawing/2014/main" id="{EF8661C9-B626-14CF-0D3E-7BEA7DE09F00}"/>
              </a:ext>
            </a:extLst>
          </p:cNvPr>
          <p:cNvPicPr>
            <a:picLocks noChangeAspect="1"/>
          </p:cNvPicPr>
          <p:nvPr/>
        </p:nvPicPr>
        <p:blipFill>
          <a:blip r:embed="rId3"/>
          <a:stretch>
            <a:fillRect/>
          </a:stretch>
        </p:blipFill>
        <p:spPr>
          <a:xfrm>
            <a:off x="5277643" y="126114"/>
            <a:ext cx="1478762" cy="1525134"/>
          </a:xfrm>
          <a:prstGeom prst="rect">
            <a:avLst/>
          </a:prstGeom>
        </p:spPr>
      </p:pic>
      <p:pic>
        <p:nvPicPr>
          <p:cNvPr id="8" name="Afbeelding 7">
            <a:extLst>
              <a:ext uri="{FF2B5EF4-FFF2-40B4-BE49-F238E27FC236}">
                <a16:creationId xmlns:a16="http://schemas.microsoft.com/office/drawing/2014/main" id="{B4BD07C5-E954-F232-C98F-CDB22B2FE417}"/>
              </a:ext>
            </a:extLst>
          </p:cNvPr>
          <p:cNvPicPr>
            <a:picLocks noChangeAspect="1"/>
          </p:cNvPicPr>
          <p:nvPr/>
        </p:nvPicPr>
        <p:blipFill>
          <a:blip r:embed="rId4"/>
          <a:stretch>
            <a:fillRect/>
          </a:stretch>
        </p:blipFill>
        <p:spPr>
          <a:xfrm>
            <a:off x="1604799" y="2183928"/>
            <a:ext cx="8982402" cy="4383784"/>
          </a:xfrm>
          <a:prstGeom prst="rect">
            <a:avLst/>
          </a:prstGeom>
        </p:spPr>
      </p:pic>
    </p:spTree>
    <p:extLst>
      <p:ext uri="{BB962C8B-B14F-4D97-AF65-F5344CB8AC3E}">
        <p14:creationId xmlns:p14="http://schemas.microsoft.com/office/powerpoint/2010/main" val="409499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D5D3CD5-6CA3-99D0-F967-B985324F2F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410" y="378041"/>
            <a:ext cx="2028825" cy="19431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C1CD2899-6662-00CE-B47F-FF41BF1A91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8689" y="1566354"/>
            <a:ext cx="5715000" cy="1409700"/>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a:extLst>
              <a:ext uri="{FF2B5EF4-FFF2-40B4-BE49-F238E27FC236}">
                <a16:creationId xmlns:a16="http://schemas.microsoft.com/office/drawing/2014/main" id="{9CA63BB9-2763-6F98-B63E-28DD38243805}"/>
              </a:ext>
            </a:extLst>
          </p:cNvPr>
          <p:cNvSpPr txBox="1"/>
          <p:nvPr/>
        </p:nvSpPr>
        <p:spPr>
          <a:xfrm>
            <a:off x="1138561" y="3086412"/>
            <a:ext cx="6094520" cy="1477328"/>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1800" b="0" i="0" u="none" strike="noStrike" cap="none" normalizeH="0" baseline="0" dirty="0">
                <a:ln>
                  <a:noFill/>
                </a:ln>
                <a:solidFill>
                  <a:srgbClr val="666666"/>
                </a:solidFill>
                <a:effectLst/>
                <a:latin typeface="Open Sans" panose="020B0606030504020204" pitchFamily="34" charset="0"/>
                <a:cs typeface="Open Sans" panose="020B0606030504020204" pitchFamily="34" charset="0"/>
              </a:rPr>
              <a:t>Maakt het onder andere mogelijk om virtuele scheikundige experimenten uit te voeren, de chemische reacties en verbindingen in real time te ervaren en intuïtief de basis van de theorie te leren.</a:t>
            </a:r>
            <a:endParaRPr kumimoji="0" lang="nl-BE" altLang="nl-BE"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1800" b="0" i="0" u="none" strike="noStrike" cap="none" normalizeH="0" baseline="0" dirty="0">
                <a:ln>
                  <a:noFill/>
                </a:ln>
                <a:solidFill>
                  <a:srgbClr val="2EA3F2"/>
                </a:solidFill>
                <a:effectLst/>
                <a:latin typeface="Open Sans" panose="020B0606030504020204" pitchFamily="34" charset="0"/>
                <a:cs typeface="Open Sans" panose="020B0606030504020204" pitchFamily="34" charset="0"/>
                <a:hlinkClick r:id="rId4"/>
              </a:rPr>
              <a:t>LINK Apple Store </a:t>
            </a:r>
            <a:r>
              <a:rPr kumimoji="0" lang="nl-BE" altLang="nl-BE" sz="1800" b="0" i="0" u="none" strike="noStrike" cap="none" normalizeH="0" baseline="0" dirty="0">
                <a:ln>
                  <a:noFill/>
                </a:ln>
                <a:solidFill>
                  <a:srgbClr val="666666"/>
                </a:solidFill>
                <a:effectLst/>
                <a:latin typeface="Open Sans" panose="020B0606030504020204" pitchFamily="34" charset="0"/>
                <a:cs typeface="Open Sans" panose="020B0606030504020204" pitchFamily="34" charset="0"/>
              </a:rPr>
              <a:t> –  </a:t>
            </a:r>
            <a:r>
              <a:rPr kumimoji="0" lang="nl-BE" altLang="nl-BE" sz="1800" b="0" i="0" u="none" strike="noStrike" cap="none" normalizeH="0" baseline="0" dirty="0">
                <a:ln>
                  <a:noFill/>
                </a:ln>
                <a:solidFill>
                  <a:srgbClr val="2EA3F2"/>
                </a:solidFill>
                <a:effectLst/>
                <a:latin typeface="Open Sans" panose="020B0606030504020204" pitchFamily="34" charset="0"/>
                <a:cs typeface="Open Sans" panose="020B0606030504020204" pitchFamily="34" charset="0"/>
                <a:hlinkClick r:id="rId5"/>
              </a:rPr>
              <a:t> Link Apple Store2</a:t>
            </a:r>
            <a:endParaRPr kumimoji="0" lang="nl-BE" altLang="nl-BE" sz="4000" b="0" i="0" u="none" strike="noStrike" cap="none" normalizeH="0" baseline="0" dirty="0">
              <a:ln>
                <a:noFill/>
              </a:ln>
              <a:solidFill>
                <a:schemeClr val="tx1"/>
              </a:solidFill>
              <a:effectLst/>
              <a:latin typeface="Arial" panose="020B0604020202020204" pitchFamily="34" charset="0"/>
            </a:endParaRPr>
          </a:p>
        </p:txBody>
      </p:sp>
      <p:pic>
        <p:nvPicPr>
          <p:cNvPr id="8" name="Afbeelding 7">
            <a:extLst>
              <a:ext uri="{FF2B5EF4-FFF2-40B4-BE49-F238E27FC236}">
                <a16:creationId xmlns:a16="http://schemas.microsoft.com/office/drawing/2014/main" id="{F7B71676-3549-9E50-85DE-9A82587421CE}"/>
              </a:ext>
            </a:extLst>
          </p:cNvPr>
          <p:cNvPicPr>
            <a:picLocks noChangeAspect="1"/>
          </p:cNvPicPr>
          <p:nvPr/>
        </p:nvPicPr>
        <p:blipFill>
          <a:blip r:embed="rId6"/>
          <a:stretch>
            <a:fillRect/>
          </a:stretch>
        </p:blipFill>
        <p:spPr>
          <a:xfrm>
            <a:off x="484573" y="4674098"/>
            <a:ext cx="1619010" cy="1653457"/>
          </a:xfrm>
          <a:prstGeom prst="rect">
            <a:avLst/>
          </a:prstGeom>
        </p:spPr>
      </p:pic>
      <p:pic>
        <p:nvPicPr>
          <p:cNvPr id="10" name="Afbeelding 9">
            <a:extLst>
              <a:ext uri="{FF2B5EF4-FFF2-40B4-BE49-F238E27FC236}">
                <a16:creationId xmlns:a16="http://schemas.microsoft.com/office/drawing/2014/main" id="{8981B7CD-4907-BC82-C5E3-DC920B7F22AF}"/>
              </a:ext>
            </a:extLst>
          </p:cNvPr>
          <p:cNvPicPr>
            <a:picLocks noChangeAspect="1"/>
          </p:cNvPicPr>
          <p:nvPr/>
        </p:nvPicPr>
        <p:blipFill>
          <a:blip r:embed="rId7"/>
          <a:stretch>
            <a:fillRect/>
          </a:stretch>
        </p:blipFill>
        <p:spPr>
          <a:xfrm>
            <a:off x="2658769" y="4723753"/>
            <a:ext cx="1619011" cy="1665268"/>
          </a:xfrm>
          <a:prstGeom prst="rect">
            <a:avLst/>
          </a:prstGeom>
        </p:spPr>
      </p:pic>
      <p:sp>
        <p:nvSpPr>
          <p:cNvPr id="12" name="Tekstvak 11">
            <a:extLst>
              <a:ext uri="{FF2B5EF4-FFF2-40B4-BE49-F238E27FC236}">
                <a16:creationId xmlns:a16="http://schemas.microsoft.com/office/drawing/2014/main" id="{9BD2CD83-2F26-8D81-B0B2-4AA381AA7CD7}"/>
              </a:ext>
            </a:extLst>
          </p:cNvPr>
          <p:cNvSpPr txBox="1"/>
          <p:nvPr/>
        </p:nvSpPr>
        <p:spPr>
          <a:xfrm>
            <a:off x="7233081" y="3881947"/>
            <a:ext cx="6094520" cy="369332"/>
          </a:xfrm>
          <a:prstGeom prst="rect">
            <a:avLst/>
          </a:prstGeom>
          <a:noFill/>
        </p:spPr>
        <p:txBody>
          <a:bodyPr wrap="square">
            <a:spAutoFit/>
          </a:bodyPr>
          <a:lstStyle/>
          <a:p>
            <a:r>
              <a:rPr lang="nl-BE" dirty="0" err="1">
                <a:hlinkClick r:id="rId8"/>
              </a:rPr>
              <a:t>CyberClassroom_togo</a:t>
            </a:r>
            <a:r>
              <a:rPr lang="nl-BE" dirty="0">
                <a:hlinkClick r:id="rId8"/>
              </a:rPr>
              <a:t> - Apps op Google Play</a:t>
            </a:r>
            <a:endParaRPr lang="nl-BE" dirty="0"/>
          </a:p>
        </p:txBody>
      </p:sp>
      <p:pic>
        <p:nvPicPr>
          <p:cNvPr id="14" name="Afbeelding 13">
            <a:extLst>
              <a:ext uri="{FF2B5EF4-FFF2-40B4-BE49-F238E27FC236}">
                <a16:creationId xmlns:a16="http://schemas.microsoft.com/office/drawing/2014/main" id="{7B6040ED-18B3-DCB7-4ED9-349D339EF2A7}"/>
              </a:ext>
            </a:extLst>
          </p:cNvPr>
          <p:cNvPicPr>
            <a:picLocks noChangeAspect="1"/>
          </p:cNvPicPr>
          <p:nvPr/>
        </p:nvPicPr>
        <p:blipFill>
          <a:blip r:embed="rId9"/>
          <a:stretch>
            <a:fillRect/>
          </a:stretch>
        </p:blipFill>
        <p:spPr>
          <a:xfrm>
            <a:off x="8571258" y="4394236"/>
            <a:ext cx="2187130" cy="2324301"/>
          </a:xfrm>
          <a:prstGeom prst="rect">
            <a:avLst/>
          </a:prstGeom>
        </p:spPr>
      </p:pic>
    </p:spTree>
    <p:extLst>
      <p:ext uri="{BB962C8B-B14F-4D97-AF65-F5344CB8AC3E}">
        <p14:creationId xmlns:p14="http://schemas.microsoft.com/office/powerpoint/2010/main" val="3668185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6EC2119E-C4EE-72EC-FFA2-BDC99997063A}"/>
              </a:ext>
            </a:extLst>
          </p:cNvPr>
          <p:cNvPicPr>
            <a:picLocks noChangeAspect="1"/>
          </p:cNvPicPr>
          <p:nvPr/>
        </p:nvPicPr>
        <p:blipFill>
          <a:blip r:embed="rId2"/>
          <a:stretch>
            <a:fillRect/>
          </a:stretch>
        </p:blipFill>
        <p:spPr>
          <a:xfrm>
            <a:off x="6267635" y="263166"/>
            <a:ext cx="5761204" cy="3220431"/>
          </a:xfrm>
          <a:prstGeom prst="rect">
            <a:avLst/>
          </a:prstGeom>
        </p:spPr>
      </p:pic>
      <p:sp>
        <p:nvSpPr>
          <p:cNvPr id="5" name="Tekstvak 4">
            <a:extLst>
              <a:ext uri="{FF2B5EF4-FFF2-40B4-BE49-F238E27FC236}">
                <a16:creationId xmlns:a16="http://schemas.microsoft.com/office/drawing/2014/main" id="{6C6CFAF8-C305-A089-2938-EB1668B0D112}"/>
              </a:ext>
            </a:extLst>
          </p:cNvPr>
          <p:cNvSpPr txBox="1"/>
          <p:nvPr/>
        </p:nvSpPr>
        <p:spPr>
          <a:xfrm>
            <a:off x="6100977" y="4125442"/>
            <a:ext cx="6094520" cy="369332"/>
          </a:xfrm>
          <a:prstGeom prst="rect">
            <a:avLst/>
          </a:prstGeom>
          <a:noFill/>
        </p:spPr>
        <p:txBody>
          <a:bodyPr wrap="square">
            <a:spAutoFit/>
          </a:bodyPr>
          <a:lstStyle/>
          <a:p>
            <a:r>
              <a:rPr lang="nl-BE" dirty="0" err="1">
                <a:hlinkClick r:id="rId3"/>
              </a:rPr>
              <a:t>CyberClassroom_togo</a:t>
            </a:r>
            <a:r>
              <a:rPr lang="nl-BE" dirty="0">
                <a:hlinkClick r:id="rId3"/>
              </a:rPr>
              <a:t> </a:t>
            </a:r>
            <a:r>
              <a:rPr lang="nl-BE" dirty="0" err="1">
                <a:hlinkClick r:id="rId3"/>
              </a:rPr>
              <a:t>Teaser</a:t>
            </a:r>
            <a:r>
              <a:rPr lang="nl-BE" dirty="0">
                <a:hlinkClick r:id="rId3"/>
              </a:rPr>
              <a:t> - YouTube</a:t>
            </a:r>
            <a:endParaRPr lang="nl-BE" dirty="0"/>
          </a:p>
        </p:txBody>
      </p:sp>
      <p:pic>
        <p:nvPicPr>
          <p:cNvPr id="9" name="Afbeelding 8">
            <a:extLst>
              <a:ext uri="{FF2B5EF4-FFF2-40B4-BE49-F238E27FC236}">
                <a16:creationId xmlns:a16="http://schemas.microsoft.com/office/drawing/2014/main" id="{6F652EA3-E518-4115-0A0D-4B1B946ACD04}"/>
              </a:ext>
            </a:extLst>
          </p:cNvPr>
          <p:cNvPicPr>
            <a:picLocks noChangeAspect="1"/>
          </p:cNvPicPr>
          <p:nvPr/>
        </p:nvPicPr>
        <p:blipFill>
          <a:blip r:embed="rId4"/>
          <a:stretch>
            <a:fillRect/>
          </a:stretch>
        </p:blipFill>
        <p:spPr>
          <a:xfrm>
            <a:off x="275311" y="1020911"/>
            <a:ext cx="5603236" cy="2707709"/>
          </a:xfrm>
          <a:prstGeom prst="rect">
            <a:avLst/>
          </a:prstGeom>
        </p:spPr>
      </p:pic>
      <p:pic>
        <p:nvPicPr>
          <p:cNvPr id="4" name="Afbeelding 3">
            <a:extLst>
              <a:ext uri="{FF2B5EF4-FFF2-40B4-BE49-F238E27FC236}">
                <a16:creationId xmlns:a16="http://schemas.microsoft.com/office/drawing/2014/main" id="{00D55F6B-1092-FFA1-D828-133C5D6DF9C2}"/>
              </a:ext>
            </a:extLst>
          </p:cNvPr>
          <p:cNvPicPr>
            <a:picLocks noChangeAspect="1"/>
          </p:cNvPicPr>
          <p:nvPr/>
        </p:nvPicPr>
        <p:blipFill>
          <a:blip r:embed="rId5"/>
          <a:stretch>
            <a:fillRect/>
          </a:stretch>
        </p:blipFill>
        <p:spPr>
          <a:xfrm>
            <a:off x="4186760" y="4101028"/>
            <a:ext cx="1691787" cy="1562235"/>
          </a:xfrm>
          <a:prstGeom prst="rect">
            <a:avLst/>
          </a:prstGeom>
        </p:spPr>
      </p:pic>
    </p:spTree>
    <p:extLst>
      <p:ext uri="{BB962C8B-B14F-4D97-AF65-F5344CB8AC3E}">
        <p14:creationId xmlns:p14="http://schemas.microsoft.com/office/powerpoint/2010/main" val="2066688299"/>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TotalTime>
  <Words>70</Words>
  <Application>Microsoft Office PowerPoint</Application>
  <PresentationFormat>Breedbeeld</PresentationFormat>
  <Paragraphs>7</Paragraphs>
  <Slides>4</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4</vt:i4>
      </vt:variant>
    </vt:vector>
  </HeadingPairs>
  <TitlesOfParts>
    <vt:vector size="9" baseType="lpstr">
      <vt:lpstr>Arial</vt:lpstr>
      <vt:lpstr>Calibri</vt:lpstr>
      <vt:lpstr>Calibri Light</vt:lpstr>
      <vt:lpstr>Open Sans</vt:lpstr>
      <vt:lpstr>Kantoorthema</vt:lpstr>
      <vt:lpstr>VR: CyberClassroom Evonik</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VR: CyberClassoom Evonik</dc:title>
  <dc:creator>Filip Poncelet</dc:creator>
  <cp:lastModifiedBy>Filip Poncelet</cp:lastModifiedBy>
  <cp:revision>3</cp:revision>
  <dcterms:created xsi:type="dcterms:W3CDTF">2023-10-19T06:14:40Z</dcterms:created>
  <dcterms:modified xsi:type="dcterms:W3CDTF">2023-11-11T14:22:34Z</dcterms:modified>
</cp:coreProperties>
</file>