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4" r:id="rId2"/>
    <p:sldId id="425" r:id="rId3"/>
    <p:sldId id="42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14/11/Algemeen%20spellenmap_moordspel%20voor%20leerstof%20derde%20jaar_De%20proefjes_Moordspel%2010.pdf" TargetMode="External"/><Relationship Id="rId13" Type="http://schemas.openxmlformats.org/officeDocument/2006/relationships/hyperlink" Target="http://chemieleerkracht.blackbox.website/wp-content/uploads/2014/11/Algemeen%20spellenmap_moordspel%20voor%20leerstof%20derde%20jaar_De%20proefjes_Moordspel%2015.pdf" TargetMode="External"/><Relationship Id="rId3" Type="http://schemas.openxmlformats.org/officeDocument/2006/relationships/hyperlink" Target="http://chemieleerkracht.blackbox.website/wp-content/uploads/2014/11/Algemeen%20spellenmap_moordspel%20voor%20leerstof%20derde%20jaar_De%20proefjes_Moordspel%203%20(2).pdf" TargetMode="External"/><Relationship Id="rId7" Type="http://schemas.openxmlformats.org/officeDocument/2006/relationships/hyperlink" Target="http://chemieleerkracht.blackbox.website/wp-content/uploads/2014/11/Algemeen%20spellenmap_moordspel%20voor%20leerstof%20derde%20jaar_De%20proefjes_Moordspel%209.pdf" TargetMode="External"/><Relationship Id="rId12" Type="http://schemas.openxmlformats.org/officeDocument/2006/relationships/hyperlink" Target="http://chemieleerkracht.blackbox.website/wp-content/uploads/2014/11/Algemeen%20spellenmap_moordspel%20voor%20leerstof%20derde%20jaar_De%20proefjes_Moordspel%2014.pdf" TargetMode="External"/><Relationship Id="rId2" Type="http://schemas.openxmlformats.org/officeDocument/2006/relationships/hyperlink" Target="http://chemieleerkracht.blackbox.website/wp-content/uploads/2014/11/Algemeen%20spellenmap_moordspel%20voor%20leerstof%20derde%20jaar_De%20proefjes_Moordspel%202%20(2).pdf" TargetMode="External"/><Relationship Id="rId16" Type="http://schemas.openxmlformats.org/officeDocument/2006/relationships/hyperlink" Target="http://chemieleerkracht.blackbox.website/wp-content/uploads/2014/11/Algemeen%20spellenmap_moordspel%20voor%20leerstof%20derde%20jaar_De%20proefjes_uitkomst%20plaats.pdf" TargetMode="External"/><Relationship Id="rId1" Type="http://schemas.openxmlformats.org/officeDocument/2006/relationships/hyperlink" Target="http://chemieleerkracht.blackbox.website/wp-content/uploads/2014/11/Algemeen%20spellenmap_moordspel%20voor%20leerstof%20derde%20jaar_De%20proefjes_Moordspel%201.pdf" TargetMode="External"/><Relationship Id="rId6" Type="http://schemas.openxmlformats.org/officeDocument/2006/relationships/hyperlink" Target="http://chemieleerkracht.blackbox.website/wp-content/uploads/2014/11/Algemeen%20spellenmap_moordspel%20voor%20leerstof%20derde%20jaar_De%20proefjes_Moordspel%207.pdf" TargetMode="External"/><Relationship Id="rId11" Type="http://schemas.openxmlformats.org/officeDocument/2006/relationships/hyperlink" Target="http://chemieleerkracht.blackbox.website/wp-content/uploads/2014/11/Algemeen%20spellenmap_moordspel%20voor%20leerstof%20derde%20jaar_De%20proefjes_Moordspel%2013.pdf" TargetMode="External"/><Relationship Id="rId5" Type="http://schemas.openxmlformats.org/officeDocument/2006/relationships/hyperlink" Target="http://chemieleerkracht.blackbox.website/wp-content/uploads/2014/11/Algemeen%20spellenmap_moordspel%20voor%20leerstof%20derde%20jaar_De%20proefjes_Moordspel%205.pdf" TargetMode="External"/><Relationship Id="rId15" Type="http://schemas.openxmlformats.org/officeDocument/2006/relationships/hyperlink" Target="http://chemieleerkracht.blackbox.website/wp-content/uploads/2014/11/Algemeen%20spellenmap_moordspel%20voor%20leerstof%20derde%20jaar_De%20proefjes_uitkomst%20moordenaar.pdf" TargetMode="External"/><Relationship Id="rId10" Type="http://schemas.openxmlformats.org/officeDocument/2006/relationships/hyperlink" Target="http://chemieleerkracht.blackbox.website/wp-content/uploads/2014/11/Algemeen%20spellenmap_moordspel%20voor%20leerstof%20derde%20jaar_De%20proefjes_Moordspel%2012.pdf" TargetMode="External"/><Relationship Id="rId4" Type="http://schemas.openxmlformats.org/officeDocument/2006/relationships/hyperlink" Target="http://chemieleerkracht.blackbox.website/wp-content/uploads/2014/11/Algemeen%20spellenmap_moordspel%20voor%20leerstof%20derde%20jaar_De%20proefjes_Moordspel%204%20(2).pdf" TargetMode="External"/><Relationship Id="rId9" Type="http://schemas.openxmlformats.org/officeDocument/2006/relationships/hyperlink" Target="http://chemieleerkracht.blackbox.website/wp-content/uploads/2014/11/Algemeen%20spellenmap_moordspel%20voor%20leerstof%20derde%20jaar_De%20proefjes_Moordspel%2011.pdf" TargetMode="External"/><Relationship Id="rId14" Type="http://schemas.openxmlformats.org/officeDocument/2006/relationships/hyperlink" Target="http://chemieleerkracht.blackbox.website/wp-content/uploads/2014/11/Algemeen%20spellenmap_moordspel%20voor%20leerstof%20derde%20jaar_De%20proefjes_Moordspel%2016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14/11/Algemeen%20spellenmap_moordspel%20voor%20leerstof%20derde%20jaar_De%20proefjes_Moordspel%2010.pdf" TargetMode="External"/><Relationship Id="rId13" Type="http://schemas.openxmlformats.org/officeDocument/2006/relationships/hyperlink" Target="http://chemieleerkracht.blackbox.website/wp-content/uploads/2014/11/Algemeen%20spellenmap_moordspel%20voor%20leerstof%20derde%20jaar_De%20proefjes_Moordspel%2015.pdf" TargetMode="External"/><Relationship Id="rId3" Type="http://schemas.openxmlformats.org/officeDocument/2006/relationships/hyperlink" Target="http://chemieleerkracht.blackbox.website/wp-content/uploads/2014/11/Algemeen%20spellenmap_moordspel%20voor%20leerstof%20derde%20jaar_De%20proefjes_Moordspel%203%20(2).pdf" TargetMode="External"/><Relationship Id="rId7" Type="http://schemas.openxmlformats.org/officeDocument/2006/relationships/hyperlink" Target="http://chemieleerkracht.blackbox.website/wp-content/uploads/2014/11/Algemeen%20spellenmap_moordspel%20voor%20leerstof%20derde%20jaar_De%20proefjes_Moordspel%209.pdf" TargetMode="External"/><Relationship Id="rId12" Type="http://schemas.openxmlformats.org/officeDocument/2006/relationships/hyperlink" Target="http://chemieleerkracht.blackbox.website/wp-content/uploads/2014/11/Algemeen%20spellenmap_moordspel%20voor%20leerstof%20derde%20jaar_De%20proefjes_Moordspel%2014.pdf" TargetMode="External"/><Relationship Id="rId2" Type="http://schemas.openxmlformats.org/officeDocument/2006/relationships/hyperlink" Target="http://chemieleerkracht.blackbox.website/wp-content/uploads/2014/11/Algemeen%20spellenmap_moordspel%20voor%20leerstof%20derde%20jaar_De%20proefjes_Moordspel%202%20(2).pdf" TargetMode="External"/><Relationship Id="rId16" Type="http://schemas.openxmlformats.org/officeDocument/2006/relationships/hyperlink" Target="http://chemieleerkracht.blackbox.website/wp-content/uploads/2014/11/Algemeen%20spellenmap_moordspel%20voor%20leerstof%20derde%20jaar_De%20proefjes_uitkomst%20plaats.pdf" TargetMode="External"/><Relationship Id="rId1" Type="http://schemas.openxmlformats.org/officeDocument/2006/relationships/hyperlink" Target="http://chemieleerkracht.blackbox.website/wp-content/uploads/2014/11/Algemeen%20spellenmap_moordspel%20voor%20leerstof%20derde%20jaar_De%20proefjes_Moordspel%201.pdf" TargetMode="External"/><Relationship Id="rId6" Type="http://schemas.openxmlformats.org/officeDocument/2006/relationships/hyperlink" Target="http://chemieleerkracht.blackbox.website/wp-content/uploads/2014/11/Algemeen%20spellenmap_moordspel%20voor%20leerstof%20derde%20jaar_De%20proefjes_Moordspel%207.pdf" TargetMode="External"/><Relationship Id="rId11" Type="http://schemas.openxmlformats.org/officeDocument/2006/relationships/hyperlink" Target="http://chemieleerkracht.blackbox.website/wp-content/uploads/2014/11/Algemeen%20spellenmap_moordspel%20voor%20leerstof%20derde%20jaar_De%20proefjes_Moordspel%2013.pdf" TargetMode="External"/><Relationship Id="rId5" Type="http://schemas.openxmlformats.org/officeDocument/2006/relationships/hyperlink" Target="http://chemieleerkracht.blackbox.website/wp-content/uploads/2014/11/Algemeen%20spellenmap_moordspel%20voor%20leerstof%20derde%20jaar_De%20proefjes_Moordspel%205.pdf" TargetMode="External"/><Relationship Id="rId15" Type="http://schemas.openxmlformats.org/officeDocument/2006/relationships/hyperlink" Target="http://chemieleerkracht.blackbox.website/wp-content/uploads/2014/11/Algemeen%20spellenmap_moordspel%20voor%20leerstof%20derde%20jaar_De%20proefjes_uitkomst%20moordenaar.pdf" TargetMode="External"/><Relationship Id="rId10" Type="http://schemas.openxmlformats.org/officeDocument/2006/relationships/hyperlink" Target="http://chemieleerkracht.blackbox.website/wp-content/uploads/2014/11/Algemeen%20spellenmap_moordspel%20voor%20leerstof%20derde%20jaar_De%20proefjes_Moordspel%2012.pdf" TargetMode="External"/><Relationship Id="rId4" Type="http://schemas.openxmlformats.org/officeDocument/2006/relationships/hyperlink" Target="http://chemieleerkracht.blackbox.website/wp-content/uploads/2014/11/Algemeen%20spellenmap_moordspel%20voor%20leerstof%20derde%20jaar_De%20proefjes_Moordspel%204%20(2).pdf" TargetMode="External"/><Relationship Id="rId9" Type="http://schemas.openxmlformats.org/officeDocument/2006/relationships/hyperlink" Target="http://chemieleerkracht.blackbox.website/wp-content/uploads/2014/11/Algemeen%20spellenmap_moordspel%20voor%20leerstof%20derde%20jaar_De%20proefjes_Moordspel%2011.pdf" TargetMode="External"/><Relationship Id="rId14" Type="http://schemas.openxmlformats.org/officeDocument/2006/relationships/hyperlink" Target="http://chemieleerkracht.blackbox.website/wp-content/uploads/2014/11/Algemeen%20spellenmap_moordspel%20voor%20leerstof%20derde%20jaar_De%20proefjes_Moordspel%2016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6C9BD-1B20-426F-8A9B-19B739EF2D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84FAF5-9AA1-423A-B713-C0A1EEFE4B5C}">
      <dgm:prSet/>
      <dgm:spPr/>
      <dgm:t>
        <a:bodyPr/>
        <a:lstStyle/>
        <a:p>
          <a:r>
            <a:rPr lang="nl-BE"/>
            <a:t>1, </a:t>
          </a:r>
          <a:r>
            <a:rPr lang="nl-BE">
              <a:hlinkClick xmlns:r="http://schemas.openxmlformats.org/officeDocument/2006/relationships" r:id="rId1"/>
            </a:rPr>
            <a:t>Kennismaking labomateriaal</a:t>
          </a:r>
          <a:endParaRPr lang="en-US"/>
        </a:p>
      </dgm:t>
    </dgm:pt>
    <dgm:pt modelId="{824D0325-0296-4AE8-AC85-A9DD7DD79789}" type="parTrans" cxnId="{4F026D98-E67E-4109-BBEE-28ECA2C01F75}">
      <dgm:prSet/>
      <dgm:spPr/>
      <dgm:t>
        <a:bodyPr/>
        <a:lstStyle/>
        <a:p>
          <a:endParaRPr lang="en-US"/>
        </a:p>
      </dgm:t>
    </dgm:pt>
    <dgm:pt modelId="{B16D4EDC-202F-4A28-801D-D094B7CDE310}" type="sibTrans" cxnId="{4F026D98-E67E-4109-BBEE-28ECA2C01F75}">
      <dgm:prSet/>
      <dgm:spPr/>
      <dgm:t>
        <a:bodyPr/>
        <a:lstStyle/>
        <a:p>
          <a:endParaRPr lang="en-US"/>
        </a:p>
      </dgm:t>
    </dgm:pt>
    <dgm:pt modelId="{381FB45E-75E1-4F8C-87C1-843763FC7180}">
      <dgm:prSet/>
      <dgm:spPr/>
      <dgm:t>
        <a:bodyPr/>
        <a:lstStyle/>
        <a:p>
          <a:r>
            <a:rPr lang="nl-BE"/>
            <a:t>2, </a:t>
          </a:r>
          <a:r>
            <a:rPr lang="nl-BE">
              <a:hlinkClick xmlns:r="http://schemas.openxmlformats.org/officeDocument/2006/relationships" r:id="rId2"/>
            </a:rPr>
            <a:t>Stofeigenschappen</a:t>
          </a:r>
          <a:endParaRPr lang="en-US"/>
        </a:p>
      </dgm:t>
    </dgm:pt>
    <dgm:pt modelId="{995230E6-7A23-4921-8198-D9938097BE03}" type="parTrans" cxnId="{3995AD1E-E217-4678-BDE5-EF5AE0AE664D}">
      <dgm:prSet/>
      <dgm:spPr/>
      <dgm:t>
        <a:bodyPr/>
        <a:lstStyle/>
        <a:p>
          <a:endParaRPr lang="en-US"/>
        </a:p>
      </dgm:t>
    </dgm:pt>
    <dgm:pt modelId="{06D85924-F7C3-489E-98E5-3AC4FAEE2B60}" type="sibTrans" cxnId="{3995AD1E-E217-4678-BDE5-EF5AE0AE664D}">
      <dgm:prSet/>
      <dgm:spPr/>
      <dgm:t>
        <a:bodyPr/>
        <a:lstStyle/>
        <a:p>
          <a:endParaRPr lang="en-US"/>
        </a:p>
      </dgm:t>
    </dgm:pt>
    <dgm:pt modelId="{07A90269-BE8E-4659-B0F5-6F020FD59A7E}">
      <dgm:prSet/>
      <dgm:spPr/>
      <dgm:t>
        <a:bodyPr/>
        <a:lstStyle/>
        <a:p>
          <a:r>
            <a:rPr lang="nl-BE"/>
            <a:t>3, </a:t>
          </a:r>
          <a:r>
            <a:rPr lang="nl-BE">
              <a:hlinkClick xmlns:r="http://schemas.openxmlformats.org/officeDocument/2006/relationships" r:id="rId3"/>
            </a:rPr>
            <a:t>Soorten mengsels</a:t>
          </a:r>
          <a:endParaRPr lang="en-US"/>
        </a:p>
      </dgm:t>
    </dgm:pt>
    <dgm:pt modelId="{15AD7B22-CF42-4DDB-B3FC-EE7AF4B7DFB1}" type="parTrans" cxnId="{E7814C22-FBEC-43F7-BD13-46C56C08AAA7}">
      <dgm:prSet/>
      <dgm:spPr/>
      <dgm:t>
        <a:bodyPr/>
        <a:lstStyle/>
        <a:p>
          <a:endParaRPr lang="en-US"/>
        </a:p>
      </dgm:t>
    </dgm:pt>
    <dgm:pt modelId="{8CE430D0-0AF6-4436-A45C-C0ECF888515C}" type="sibTrans" cxnId="{E7814C22-FBEC-43F7-BD13-46C56C08AAA7}">
      <dgm:prSet/>
      <dgm:spPr/>
      <dgm:t>
        <a:bodyPr/>
        <a:lstStyle/>
        <a:p>
          <a:endParaRPr lang="en-US"/>
        </a:p>
      </dgm:t>
    </dgm:pt>
    <dgm:pt modelId="{C166BFB9-6976-46D1-8122-C922B1BE87D8}">
      <dgm:prSet/>
      <dgm:spPr/>
      <dgm:t>
        <a:bodyPr/>
        <a:lstStyle/>
        <a:p>
          <a:r>
            <a:rPr lang="nl-BE"/>
            <a:t>4, </a:t>
          </a:r>
          <a:r>
            <a:rPr lang="nl-BE">
              <a:hlinkClick xmlns:r="http://schemas.openxmlformats.org/officeDocument/2006/relationships" r:id="rId4"/>
            </a:rPr>
            <a:t>Scheiding : chromatografie</a:t>
          </a:r>
          <a:endParaRPr lang="en-US"/>
        </a:p>
      </dgm:t>
    </dgm:pt>
    <dgm:pt modelId="{AED000FE-991E-4D03-B330-8976897FD920}" type="parTrans" cxnId="{F48AFAA1-8C0D-4393-9B18-1E8CAE3EAA91}">
      <dgm:prSet/>
      <dgm:spPr/>
      <dgm:t>
        <a:bodyPr/>
        <a:lstStyle/>
        <a:p>
          <a:endParaRPr lang="en-US"/>
        </a:p>
      </dgm:t>
    </dgm:pt>
    <dgm:pt modelId="{0CE19D85-FDE0-4B1E-AC18-C18FAEFB6DA7}" type="sibTrans" cxnId="{F48AFAA1-8C0D-4393-9B18-1E8CAE3EAA91}">
      <dgm:prSet/>
      <dgm:spPr/>
      <dgm:t>
        <a:bodyPr/>
        <a:lstStyle/>
        <a:p>
          <a:endParaRPr lang="en-US"/>
        </a:p>
      </dgm:t>
    </dgm:pt>
    <dgm:pt modelId="{E82112C5-C162-4D15-859D-E1EB1666C211}">
      <dgm:prSet/>
      <dgm:spPr/>
      <dgm:t>
        <a:bodyPr/>
        <a:lstStyle/>
        <a:p>
          <a:r>
            <a:rPr lang="nl-BE"/>
            <a:t>5, </a:t>
          </a:r>
          <a:r>
            <a:rPr lang="nl-BE">
              <a:hlinkClick xmlns:r="http://schemas.openxmlformats.org/officeDocument/2006/relationships" r:id="rId5"/>
            </a:rPr>
            <a:t>Scheiding: kristallisatie</a:t>
          </a:r>
          <a:endParaRPr lang="en-US"/>
        </a:p>
      </dgm:t>
    </dgm:pt>
    <dgm:pt modelId="{E211DA7B-7544-4C8D-AF09-4263895A7107}" type="parTrans" cxnId="{C82F3E9D-430D-4F6D-ACBB-E6262A6C993D}">
      <dgm:prSet/>
      <dgm:spPr/>
      <dgm:t>
        <a:bodyPr/>
        <a:lstStyle/>
        <a:p>
          <a:endParaRPr lang="en-US"/>
        </a:p>
      </dgm:t>
    </dgm:pt>
    <dgm:pt modelId="{4C9FDAC3-6521-431F-B8AF-2EA6DF44547E}" type="sibTrans" cxnId="{C82F3E9D-430D-4F6D-ACBB-E6262A6C993D}">
      <dgm:prSet/>
      <dgm:spPr/>
      <dgm:t>
        <a:bodyPr/>
        <a:lstStyle/>
        <a:p>
          <a:endParaRPr lang="en-US"/>
        </a:p>
      </dgm:t>
    </dgm:pt>
    <dgm:pt modelId="{B1157D6A-9F43-4957-9360-DBEC232E0951}">
      <dgm:prSet/>
      <dgm:spPr/>
      <dgm:t>
        <a:bodyPr/>
        <a:lstStyle/>
        <a:p>
          <a:r>
            <a:rPr lang="nl-BE"/>
            <a:t>6, </a:t>
          </a:r>
          <a:r>
            <a:rPr lang="nl-BE">
              <a:hlinkClick xmlns:r="http://schemas.openxmlformats.org/officeDocument/2006/relationships" r:id="rId6"/>
            </a:rPr>
            <a:t>Gebruik van molecuulmodellen</a:t>
          </a:r>
          <a:endParaRPr lang="en-US"/>
        </a:p>
      </dgm:t>
    </dgm:pt>
    <dgm:pt modelId="{9B1E2FB5-E228-43A2-A606-5479AE45CFC0}" type="parTrans" cxnId="{57542299-DD27-438C-AE05-5D5AAF855703}">
      <dgm:prSet/>
      <dgm:spPr/>
      <dgm:t>
        <a:bodyPr/>
        <a:lstStyle/>
        <a:p>
          <a:endParaRPr lang="en-US"/>
        </a:p>
      </dgm:t>
    </dgm:pt>
    <dgm:pt modelId="{9DA85C45-EBFA-4685-94E6-BB39225834AE}" type="sibTrans" cxnId="{57542299-DD27-438C-AE05-5D5AAF855703}">
      <dgm:prSet/>
      <dgm:spPr/>
      <dgm:t>
        <a:bodyPr/>
        <a:lstStyle/>
        <a:p>
          <a:endParaRPr lang="en-US"/>
        </a:p>
      </dgm:t>
    </dgm:pt>
    <dgm:pt modelId="{3C4EDD12-097D-4C88-A773-25D8052D67B1}">
      <dgm:prSet/>
      <dgm:spPr/>
      <dgm:t>
        <a:bodyPr/>
        <a:lstStyle/>
        <a:p>
          <a:r>
            <a:rPr lang="nl-BE"/>
            <a:t>7, </a:t>
          </a:r>
          <a:r>
            <a:rPr lang="nl-BE">
              <a:hlinkClick xmlns:r="http://schemas.openxmlformats.org/officeDocument/2006/relationships" r:id="rId7"/>
            </a:rPr>
            <a:t>Soorten chemische reacties</a:t>
          </a:r>
          <a:endParaRPr lang="en-US"/>
        </a:p>
      </dgm:t>
    </dgm:pt>
    <dgm:pt modelId="{79BB7551-F851-4145-A8CE-D09CF337814F}" type="parTrans" cxnId="{1DE327EB-0BEC-44B3-9640-98785B10B5BC}">
      <dgm:prSet/>
      <dgm:spPr/>
      <dgm:t>
        <a:bodyPr/>
        <a:lstStyle/>
        <a:p>
          <a:endParaRPr lang="en-US"/>
        </a:p>
      </dgm:t>
    </dgm:pt>
    <dgm:pt modelId="{5EE7BB08-3AB9-42D2-AB73-FC9F32BA1C17}" type="sibTrans" cxnId="{1DE327EB-0BEC-44B3-9640-98785B10B5BC}">
      <dgm:prSet/>
      <dgm:spPr/>
      <dgm:t>
        <a:bodyPr/>
        <a:lstStyle/>
        <a:p>
          <a:endParaRPr lang="en-US"/>
        </a:p>
      </dgm:t>
    </dgm:pt>
    <dgm:pt modelId="{1657C1FE-7C90-4B6F-A1BE-1F9A7B1CAF99}">
      <dgm:prSet/>
      <dgm:spPr/>
      <dgm:t>
        <a:bodyPr/>
        <a:lstStyle/>
        <a:p>
          <a:r>
            <a:rPr lang="nl-BE"/>
            <a:t>8, </a:t>
          </a:r>
          <a:r>
            <a:rPr lang="nl-BE">
              <a:hlinkClick xmlns:r="http://schemas.openxmlformats.org/officeDocument/2006/relationships" r:id="rId8"/>
            </a:rPr>
            <a:t>Toepassen wet behoud van massa</a:t>
          </a:r>
          <a:endParaRPr lang="en-US"/>
        </a:p>
      </dgm:t>
    </dgm:pt>
    <dgm:pt modelId="{5E835BA7-141E-41AE-8C77-2B771E7B333D}" type="parTrans" cxnId="{BF45D7BC-CB27-4FAE-8F74-C4C651C649C4}">
      <dgm:prSet/>
      <dgm:spPr/>
      <dgm:t>
        <a:bodyPr/>
        <a:lstStyle/>
        <a:p>
          <a:endParaRPr lang="en-US"/>
        </a:p>
      </dgm:t>
    </dgm:pt>
    <dgm:pt modelId="{20173BCD-4138-4074-9561-476CB74B092A}" type="sibTrans" cxnId="{BF45D7BC-CB27-4FAE-8F74-C4C651C649C4}">
      <dgm:prSet/>
      <dgm:spPr/>
      <dgm:t>
        <a:bodyPr/>
        <a:lstStyle/>
        <a:p>
          <a:endParaRPr lang="en-US"/>
        </a:p>
      </dgm:t>
    </dgm:pt>
    <dgm:pt modelId="{6967204A-CEFF-4867-96DC-9FDFE0D2F2D4}">
      <dgm:prSet/>
      <dgm:spPr/>
      <dgm:t>
        <a:bodyPr/>
        <a:lstStyle/>
        <a:p>
          <a:r>
            <a:rPr lang="nl-BE"/>
            <a:t>9, </a:t>
          </a:r>
          <a:r>
            <a:rPr lang="nl-BE">
              <a:hlinkClick xmlns:r="http://schemas.openxmlformats.org/officeDocument/2006/relationships" r:id="rId9"/>
            </a:rPr>
            <a:t>Balanceren van reacties</a:t>
          </a:r>
          <a:endParaRPr lang="en-US"/>
        </a:p>
      </dgm:t>
    </dgm:pt>
    <dgm:pt modelId="{12F424CB-B212-4A93-B86B-4F06252FB3EA}" type="parTrans" cxnId="{F7EA831E-AF1D-4EF4-AF30-56802FD254E0}">
      <dgm:prSet/>
      <dgm:spPr/>
      <dgm:t>
        <a:bodyPr/>
        <a:lstStyle/>
        <a:p>
          <a:endParaRPr lang="en-US"/>
        </a:p>
      </dgm:t>
    </dgm:pt>
    <dgm:pt modelId="{C86C0174-8D9F-4014-AD0C-1473B8EF62D9}" type="sibTrans" cxnId="{F7EA831E-AF1D-4EF4-AF30-56802FD254E0}">
      <dgm:prSet/>
      <dgm:spPr/>
      <dgm:t>
        <a:bodyPr/>
        <a:lstStyle/>
        <a:p>
          <a:endParaRPr lang="en-US"/>
        </a:p>
      </dgm:t>
    </dgm:pt>
    <dgm:pt modelId="{54FDFFB9-2C95-4BD1-9C3D-33246C79320A}">
      <dgm:prSet/>
      <dgm:spPr/>
      <dgm:t>
        <a:bodyPr/>
        <a:lstStyle/>
        <a:p>
          <a:r>
            <a:rPr lang="nl-BE"/>
            <a:t>10, </a:t>
          </a:r>
          <a:r>
            <a:rPr lang="nl-BE">
              <a:hlinkClick xmlns:r="http://schemas.openxmlformats.org/officeDocument/2006/relationships" r:id="rId10"/>
            </a:rPr>
            <a:t>Thomson: waterstraal afbuigen</a:t>
          </a:r>
          <a:endParaRPr lang="en-US"/>
        </a:p>
      </dgm:t>
    </dgm:pt>
    <dgm:pt modelId="{A290DE56-0A4D-438B-AA63-45CBA111024A}" type="parTrans" cxnId="{BD6DFB92-AB70-4219-9707-1979970EDCB2}">
      <dgm:prSet/>
      <dgm:spPr/>
      <dgm:t>
        <a:bodyPr/>
        <a:lstStyle/>
        <a:p>
          <a:endParaRPr lang="en-US"/>
        </a:p>
      </dgm:t>
    </dgm:pt>
    <dgm:pt modelId="{818F49C6-C9D8-472A-BD49-8A8D1B4433B5}" type="sibTrans" cxnId="{BD6DFB92-AB70-4219-9707-1979970EDCB2}">
      <dgm:prSet/>
      <dgm:spPr/>
      <dgm:t>
        <a:bodyPr/>
        <a:lstStyle/>
        <a:p>
          <a:endParaRPr lang="en-US"/>
        </a:p>
      </dgm:t>
    </dgm:pt>
    <dgm:pt modelId="{194F2EAB-1FF2-4551-8143-E2C9CB177BF9}">
      <dgm:prSet/>
      <dgm:spPr/>
      <dgm:t>
        <a:bodyPr/>
        <a:lstStyle/>
        <a:p>
          <a:r>
            <a:rPr lang="nl-BE"/>
            <a:t>11, </a:t>
          </a:r>
          <a:r>
            <a:rPr lang="nl-BE">
              <a:hlinkClick xmlns:r="http://schemas.openxmlformats.org/officeDocument/2006/relationships" r:id="rId11"/>
            </a:rPr>
            <a:t>Samenstelling van atomen</a:t>
          </a:r>
          <a:endParaRPr lang="en-US"/>
        </a:p>
      </dgm:t>
    </dgm:pt>
    <dgm:pt modelId="{31F508FB-2676-45D2-8287-645412DE9D49}" type="parTrans" cxnId="{58B4EC14-B98C-46C1-B386-AD55C093FFCA}">
      <dgm:prSet/>
      <dgm:spPr/>
      <dgm:t>
        <a:bodyPr/>
        <a:lstStyle/>
        <a:p>
          <a:endParaRPr lang="en-US"/>
        </a:p>
      </dgm:t>
    </dgm:pt>
    <dgm:pt modelId="{867C3E57-49E0-4AF8-AA7A-3E70978B21DC}" type="sibTrans" cxnId="{58B4EC14-B98C-46C1-B386-AD55C093FFCA}">
      <dgm:prSet/>
      <dgm:spPr/>
      <dgm:t>
        <a:bodyPr/>
        <a:lstStyle/>
        <a:p>
          <a:endParaRPr lang="en-US"/>
        </a:p>
      </dgm:t>
    </dgm:pt>
    <dgm:pt modelId="{4D817C8F-3E58-408C-B11A-3C4E38824C3F}">
      <dgm:prSet/>
      <dgm:spPr/>
      <dgm:t>
        <a:bodyPr/>
        <a:lstStyle/>
        <a:p>
          <a:r>
            <a:rPr lang="nl-BE"/>
            <a:t>12, </a:t>
          </a:r>
          <a:r>
            <a:rPr lang="nl-BE">
              <a:hlinkClick xmlns:r="http://schemas.openxmlformats.org/officeDocument/2006/relationships" r:id="rId12"/>
            </a:rPr>
            <a:t>Vlamproeven</a:t>
          </a:r>
          <a:endParaRPr lang="en-US"/>
        </a:p>
      </dgm:t>
    </dgm:pt>
    <dgm:pt modelId="{01813114-C1F0-4595-B171-CF2215725BAE}" type="parTrans" cxnId="{FECE2A3A-E451-4782-B6DE-CE17696E98AA}">
      <dgm:prSet/>
      <dgm:spPr/>
      <dgm:t>
        <a:bodyPr/>
        <a:lstStyle/>
        <a:p>
          <a:endParaRPr lang="en-US"/>
        </a:p>
      </dgm:t>
    </dgm:pt>
    <dgm:pt modelId="{AD37D519-3A12-4581-9171-9A3988EB7D69}" type="sibTrans" cxnId="{FECE2A3A-E451-4782-B6DE-CE17696E98AA}">
      <dgm:prSet/>
      <dgm:spPr/>
      <dgm:t>
        <a:bodyPr/>
        <a:lstStyle/>
        <a:p>
          <a:endParaRPr lang="en-US"/>
        </a:p>
      </dgm:t>
    </dgm:pt>
    <dgm:pt modelId="{A6820C18-6CF6-4129-A107-DBC995439276}">
      <dgm:prSet/>
      <dgm:spPr/>
      <dgm:t>
        <a:bodyPr/>
        <a:lstStyle/>
        <a:p>
          <a:r>
            <a:rPr lang="nl-BE"/>
            <a:t>13, </a:t>
          </a:r>
          <a:r>
            <a:rPr lang="nl-BE">
              <a:hlinkClick xmlns:r="http://schemas.openxmlformats.org/officeDocument/2006/relationships" r:id="rId13"/>
            </a:rPr>
            <a:t>Gebruik PSE</a:t>
          </a:r>
          <a:endParaRPr lang="en-US"/>
        </a:p>
      </dgm:t>
    </dgm:pt>
    <dgm:pt modelId="{D27AE4F2-F6A7-4027-92B5-02D13C713F09}" type="parTrans" cxnId="{2F5A6333-0A96-4DD2-897B-EADDD65A29BC}">
      <dgm:prSet/>
      <dgm:spPr/>
      <dgm:t>
        <a:bodyPr/>
        <a:lstStyle/>
        <a:p>
          <a:endParaRPr lang="en-US"/>
        </a:p>
      </dgm:t>
    </dgm:pt>
    <dgm:pt modelId="{4D9E3F12-EE8C-4942-BFC6-E84420680F96}" type="sibTrans" cxnId="{2F5A6333-0A96-4DD2-897B-EADDD65A29BC}">
      <dgm:prSet/>
      <dgm:spPr/>
      <dgm:t>
        <a:bodyPr/>
        <a:lstStyle/>
        <a:p>
          <a:endParaRPr lang="en-US"/>
        </a:p>
      </dgm:t>
    </dgm:pt>
    <dgm:pt modelId="{0E0A723B-A477-46FC-921F-04ED9222F506}">
      <dgm:prSet/>
      <dgm:spPr/>
      <dgm:t>
        <a:bodyPr/>
        <a:lstStyle/>
        <a:p>
          <a:r>
            <a:rPr lang="nl-BE"/>
            <a:t>14, </a:t>
          </a:r>
          <a:r>
            <a:rPr lang="nl-BE">
              <a:hlinkClick xmlns:r="http://schemas.openxmlformats.org/officeDocument/2006/relationships" r:id="rId14"/>
            </a:rPr>
            <a:t>Berekenen molaire massa</a:t>
          </a:r>
          <a:endParaRPr lang="en-US"/>
        </a:p>
      </dgm:t>
    </dgm:pt>
    <dgm:pt modelId="{2ACB3E4A-F2DD-48F0-A340-D6168D314013}" type="parTrans" cxnId="{2FE19C74-7D86-4254-9B44-D9ACA94E33D5}">
      <dgm:prSet/>
      <dgm:spPr/>
      <dgm:t>
        <a:bodyPr/>
        <a:lstStyle/>
        <a:p>
          <a:endParaRPr lang="en-US"/>
        </a:p>
      </dgm:t>
    </dgm:pt>
    <dgm:pt modelId="{37D0973A-2404-4F4D-8D62-334E3C8A4E8F}" type="sibTrans" cxnId="{2FE19C74-7D86-4254-9B44-D9ACA94E33D5}">
      <dgm:prSet/>
      <dgm:spPr/>
      <dgm:t>
        <a:bodyPr/>
        <a:lstStyle/>
        <a:p>
          <a:endParaRPr lang="en-US"/>
        </a:p>
      </dgm:t>
    </dgm:pt>
    <dgm:pt modelId="{C54CF8EE-A359-49AC-B41A-A772489DB83D}">
      <dgm:prSet/>
      <dgm:spPr/>
      <dgm:t>
        <a:bodyPr/>
        <a:lstStyle/>
        <a:p>
          <a:r>
            <a:rPr lang="nl-BE"/>
            <a:t>15. </a:t>
          </a:r>
          <a:r>
            <a:rPr lang="nl-BE">
              <a:hlinkClick xmlns:r="http://schemas.openxmlformats.org/officeDocument/2006/relationships" r:id="rId15"/>
            </a:rPr>
            <a:t>Geleidbaarheid stoffen</a:t>
          </a:r>
          <a:endParaRPr lang="en-US"/>
        </a:p>
      </dgm:t>
    </dgm:pt>
    <dgm:pt modelId="{97D3E01C-5790-4DD4-AE88-E1D0DC955BE9}" type="parTrans" cxnId="{67DBB567-8027-4A4E-9C3D-866B8F4521B6}">
      <dgm:prSet/>
      <dgm:spPr/>
      <dgm:t>
        <a:bodyPr/>
        <a:lstStyle/>
        <a:p>
          <a:endParaRPr lang="en-US"/>
        </a:p>
      </dgm:t>
    </dgm:pt>
    <dgm:pt modelId="{E1A2A9ED-EDA3-4316-89BB-55428DC37443}" type="sibTrans" cxnId="{67DBB567-8027-4A4E-9C3D-866B8F4521B6}">
      <dgm:prSet/>
      <dgm:spPr/>
      <dgm:t>
        <a:bodyPr/>
        <a:lstStyle/>
        <a:p>
          <a:endParaRPr lang="en-US"/>
        </a:p>
      </dgm:t>
    </dgm:pt>
    <dgm:pt modelId="{68D531B2-69B3-48AC-8B67-2359F2F7FF1D}">
      <dgm:prSet/>
      <dgm:spPr/>
      <dgm:t>
        <a:bodyPr/>
        <a:lstStyle/>
        <a:p>
          <a:r>
            <a:rPr lang="nl-BE"/>
            <a:t>16, </a:t>
          </a:r>
          <a:r>
            <a:rPr lang="nl-BE">
              <a:hlinkClick xmlns:r="http://schemas.openxmlformats.org/officeDocument/2006/relationships" r:id="rId15"/>
            </a:rPr>
            <a:t>Molecuulmassa berekenen</a:t>
          </a:r>
          <a:endParaRPr lang="en-US"/>
        </a:p>
      </dgm:t>
    </dgm:pt>
    <dgm:pt modelId="{FC2D42DC-0701-4497-8CEB-330270F0CD1C}" type="parTrans" cxnId="{C255E860-928B-4452-A383-4447AE4265A2}">
      <dgm:prSet/>
      <dgm:spPr/>
      <dgm:t>
        <a:bodyPr/>
        <a:lstStyle/>
        <a:p>
          <a:endParaRPr lang="en-US"/>
        </a:p>
      </dgm:t>
    </dgm:pt>
    <dgm:pt modelId="{3EBDA50A-CACD-41AA-A64B-829BB64EB998}" type="sibTrans" cxnId="{C255E860-928B-4452-A383-4447AE4265A2}">
      <dgm:prSet/>
      <dgm:spPr/>
      <dgm:t>
        <a:bodyPr/>
        <a:lstStyle/>
        <a:p>
          <a:endParaRPr lang="en-US"/>
        </a:p>
      </dgm:t>
    </dgm:pt>
    <dgm:pt modelId="{6A9E0378-C767-4E5A-A9CD-41F9AD7049BE}">
      <dgm:prSet/>
      <dgm:spPr/>
      <dgm:t>
        <a:bodyPr/>
        <a:lstStyle/>
        <a:p>
          <a:r>
            <a:rPr lang="nl-BE"/>
            <a:t>17, </a:t>
          </a:r>
          <a:r>
            <a:rPr lang="nl-BE">
              <a:hlinkClick xmlns:r="http://schemas.openxmlformats.org/officeDocument/2006/relationships" r:id="rId16"/>
            </a:rPr>
            <a:t>H, P-zinnen - gevarensymbolen</a:t>
          </a:r>
          <a:endParaRPr lang="en-US"/>
        </a:p>
      </dgm:t>
    </dgm:pt>
    <dgm:pt modelId="{21F137D3-773E-4C75-AD25-690456E02CA1}" type="parTrans" cxnId="{7940E92D-3BCB-438E-B7AA-865AB1F3F6E6}">
      <dgm:prSet/>
      <dgm:spPr/>
      <dgm:t>
        <a:bodyPr/>
        <a:lstStyle/>
        <a:p>
          <a:endParaRPr lang="en-US"/>
        </a:p>
      </dgm:t>
    </dgm:pt>
    <dgm:pt modelId="{8180E01D-14C0-40BB-A342-A4E837C0EDD0}" type="sibTrans" cxnId="{7940E92D-3BCB-438E-B7AA-865AB1F3F6E6}">
      <dgm:prSet/>
      <dgm:spPr/>
      <dgm:t>
        <a:bodyPr/>
        <a:lstStyle/>
        <a:p>
          <a:endParaRPr lang="en-US"/>
        </a:p>
      </dgm:t>
    </dgm:pt>
    <dgm:pt modelId="{E11B8CB0-C27F-4B12-A145-4C557460E4A0}" type="pres">
      <dgm:prSet presAssocID="{E796C9BD-1B20-426F-8A9B-19B739EF2DC4}" presName="vert0" presStyleCnt="0">
        <dgm:presLayoutVars>
          <dgm:dir/>
          <dgm:animOne val="branch"/>
          <dgm:animLvl val="lvl"/>
        </dgm:presLayoutVars>
      </dgm:prSet>
      <dgm:spPr/>
    </dgm:pt>
    <dgm:pt modelId="{08B3F45B-F701-4E97-8DD2-649D03B5208D}" type="pres">
      <dgm:prSet presAssocID="{0F84FAF5-9AA1-423A-B713-C0A1EEFE4B5C}" presName="thickLine" presStyleLbl="alignNode1" presStyleIdx="0" presStyleCnt="17"/>
      <dgm:spPr/>
    </dgm:pt>
    <dgm:pt modelId="{57FD88D0-DD85-46AA-9678-4B5C3B3616D2}" type="pres">
      <dgm:prSet presAssocID="{0F84FAF5-9AA1-423A-B713-C0A1EEFE4B5C}" presName="horz1" presStyleCnt="0"/>
      <dgm:spPr/>
    </dgm:pt>
    <dgm:pt modelId="{F1CBE9AA-47EC-4553-9166-105AF2C81810}" type="pres">
      <dgm:prSet presAssocID="{0F84FAF5-9AA1-423A-B713-C0A1EEFE4B5C}" presName="tx1" presStyleLbl="revTx" presStyleIdx="0" presStyleCnt="17"/>
      <dgm:spPr/>
    </dgm:pt>
    <dgm:pt modelId="{9DC914D2-FAA3-4602-932C-D49B6116C1B4}" type="pres">
      <dgm:prSet presAssocID="{0F84FAF5-9AA1-423A-B713-C0A1EEFE4B5C}" presName="vert1" presStyleCnt="0"/>
      <dgm:spPr/>
    </dgm:pt>
    <dgm:pt modelId="{CAAAB83D-4CA2-48A7-9F82-8DB2912634DA}" type="pres">
      <dgm:prSet presAssocID="{381FB45E-75E1-4F8C-87C1-843763FC7180}" presName="thickLine" presStyleLbl="alignNode1" presStyleIdx="1" presStyleCnt="17"/>
      <dgm:spPr/>
    </dgm:pt>
    <dgm:pt modelId="{BF9D394F-87D6-41B9-84B6-3949EF7E8957}" type="pres">
      <dgm:prSet presAssocID="{381FB45E-75E1-4F8C-87C1-843763FC7180}" presName="horz1" presStyleCnt="0"/>
      <dgm:spPr/>
    </dgm:pt>
    <dgm:pt modelId="{B27F1E44-B102-4DCA-879D-5E340A726725}" type="pres">
      <dgm:prSet presAssocID="{381FB45E-75E1-4F8C-87C1-843763FC7180}" presName="tx1" presStyleLbl="revTx" presStyleIdx="1" presStyleCnt="17"/>
      <dgm:spPr/>
    </dgm:pt>
    <dgm:pt modelId="{4B73E845-ED71-4086-BCDE-B2BABED30D2F}" type="pres">
      <dgm:prSet presAssocID="{381FB45E-75E1-4F8C-87C1-843763FC7180}" presName="vert1" presStyleCnt="0"/>
      <dgm:spPr/>
    </dgm:pt>
    <dgm:pt modelId="{DD989CFE-C150-4095-96F5-EC3B93466E37}" type="pres">
      <dgm:prSet presAssocID="{07A90269-BE8E-4659-B0F5-6F020FD59A7E}" presName="thickLine" presStyleLbl="alignNode1" presStyleIdx="2" presStyleCnt="17"/>
      <dgm:spPr/>
    </dgm:pt>
    <dgm:pt modelId="{5928CC1C-6567-4CF0-B725-00981BFC5DF7}" type="pres">
      <dgm:prSet presAssocID="{07A90269-BE8E-4659-B0F5-6F020FD59A7E}" presName="horz1" presStyleCnt="0"/>
      <dgm:spPr/>
    </dgm:pt>
    <dgm:pt modelId="{9C41F976-FF04-4603-83F9-479AE3BD59E5}" type="pres">
      <dgm:prSet presAssocID="{07A90269-BE8E-4659-B0F5-6F020FD59A7E}" presName="tx1" presStyleLbl="revTx" presStyleIdx="2" presStyleCnt="17"/>
      <dgm:spPr/>
    </dgm:pt>
    <dgm:pt modelId="{2721C12D-8EF4-48B5-96F4-B391376C6345}" type="pres">
      <dgm:prSet presAssocID="{07A90269-BE8E-4659-B0F5-6F020FD59A7E}" presName="vert1" presStyleCnt="0"/>
      <dgm:spPr/>
    </dgm:pt>
    <dgm:pt modelId="{7F2A1428-1BAF-450D-A2A9-274DDA05CD68}" type="pres">
      <dgm:prSet presAssocID="{C166BFB9-6976-46D1-8122-C922B1BE87D8}" presName="thickLine" presStyleLbl="alignNode1" presStyleIdx="3" presStyleCnt="17"/>
      <dgm:spPr/>
    </dgm:pt>
    <dgm:pt modelId="{665F2ED7-433F-4996-BABC-305DB3E274A2}" type="pres">
      <dgm:prSet presAssocID="{C166BFB9-6976-46D1-8122-C922B1BE87D8}" presName="horz1" presStyleCnt="0"/>
      <dgm:spPr/>
    </dgm:pt>
    <dgm:pt modelId="{8B993B4A-B228-4CEF-A955-E77114AF80E1}" type="pres">
      <dgm:prSet presAssocID="{C166BFB9-6976-46D1-8122-C922B1BE87D8}" presName="tx1" presStyleLbl="revTx" presStyleIdx="3" presStyleCnt="17"/>
      <dgm:spPr/>
    </dgm:pt>
    <dgm:pt modelId="{91516064-4732-4DC4-8AD6-EE2BE4DAA0C0}" type="pres">
      <dgm:prSet presAssocID="{C166BFB9-6976-46D1-8122-C922B1BE87D8}" presName="vert1" presStyleCnt="0"/>
      <dgm:spPr/>
    </dgm:pt>
    <dgm:pt modelId="{41426C6E-47A3-4544-82CF-344AD4C002E7}" type="pres">
      <dgm:prSet presAssocID="{E82112C5-C162-4D15-859D-E1EB1666C211}" presName="thickLine" presStyleLbl="alignNode1" presStyleIdx="4" presStyleCnt="17"/>
      <dgm:spPr/>
    </dgm:pt>
    <dgm:pt modelId="{95FAB54D-DDE7-4287-9A37-BCB286D79637}" type="pres">
      <dgm:prSet presAssocID="{E82112C5-C162-4D15-859D-E1EB1666C211}" presName="horz1" presStyleCnt="0"/>
      <dgm:spPr/>
    </dgm:pt>
    <dgm:pt modelId="{E494FA98-C624-44EE-A9DE-7CDEA385983F}" type="pres">
      <dgm:prSet presAssocID="{E82112C5-C162-4D15-859D-E1EB1666C211}" presName="tx1" presStyleLbl="revTx" presStyleIdx="4" presStyleCnt="17"/>
      <dgm:spPr/>
    </dgm:pt>
    <dgm:pt modelId="{BB4BB0F7-4B69-4A8F-A249-DEB73289AEF1}" type="pres">
      <dgm:prSet presAssocID="{E82112C5-C162-4D15-859D-E1EB1666C211}" presName="vert1" presStyleCnt="0"/>
      <dgm:spPr/>
    </dgm:pt>
    <dgm:pt modelId="{566EBF82-A482-44E2-9932-025B45A5D3A9}" type="pres">
      <dgm:prSet presAssocID="{B1157D6A-9F43-4957-9360-DBEC232E0951}" presName="thickLine" presStyleLbl="alignNode1" presStyleIdx="5" presStyleCnt="17"/>
      <dgm:spPr/>
    </dgm:pt>
    <dgm:pt modelId="{06DE32AB-8BBA-4510-9F15-E46149696976}" type="pres">
      <dgm:prSet presAssocID="{B1157D6A-9F43-4957-9360-DBEC232E0951}" presName="horz1" presStyleCnt="0"/>
      <dgm:spPr/>
    </dgm:pt>
    <dgm:pt modelId="{C1D088C1-BFC4-4054-BF9E-5643C038BB2B}" type="pres">
      <dgm:prSet presAssocID="{B1157D6A-9F43-4957-9360-DBEC232E0951}" presName="tx1" presStyleLbl="revTx" presStyleIdx="5" presStyleCnt="17"/>
      <dgm:spPr/>
    </dgm:pt>
    <dgm:pt modelId="{37CC7DED-CD51-4ACA-A83C-B5BF304E44CD}" type="pres">
      <dgm:prSet presAssocID="{B1157D6A-9F43-4957-9360-DBEC232E0951}" presName="vert1" presStyleCnt="0"/>
      <dgm:spPr/>
    </dgm:pt>
    <dgm:pt modelId="{EA03CF58-D988-4B97-A8BA-964AA4154F70}" type="pres">
      <dgm:prSet presAssocID="{3C4EDD12-097D-4C88-A773-25D8052D67B1}" presName="thickLine" presStyleLbl="alignNode1" presStyleIdx="6" presStyleCnt="17"/>
      <dgm:spPr/>
    </dgm:pt>
    <dgm:pt modelId="{1E848FEE-E79A-4E5B-B729-3987CB9D2652}" type="pres">
      <dgm:prSet presAssocID="{3C4EDD12-097D-4C88-A773-25D8052D67B1}" presName="horz1" presStyleCnt="0"/>
      <dgm:spPr/>
    </dgm:pt>
    <dgm:pt modelId="{C7E39527-3B21-4998-B725-580030C856A5}" type="pres">
      <dgm:prSet presAssocID="{3C4EDD12-097D-4C88-A773-25D8052D67B1}" presName="tx1" presStyleLbl="revTx" presStyleIdx="6" presStyleCnt="17"/>
      <dgm:spPr/>
    </dgm:pt>
    <dgm:pt modelId="{8675E38F-BCCA-49D0-ABAA-0BBC8A2A84C4}" type="pres">
      <dgm:prSet presAssocID="{3C4EDD12-097D-4C88-A773-25D8052D67B1}" presName="vert1" presStyleCnt="0"/>
      <dgm:spPr/>
    </dgm:pt>
    <dgm:pt modelId="{0C24784F-9C71-4236-AE1D-04AEDC650C6D}" type="pres">
      <dgm:prSet presAssocID="{1657C1FE-7C90-4B6F-A1BE-1F9A7B1CAF99}" presName="thickLine" presStyleLbl="alignNode1" presStyleIdx="7" presStyleCnt="17"/>
      <dgm:spPr/>
    </dgm:pt>
    <dgm:pt modelId="{68873ED9-312B-461A-9D94-67FF10F0F739}" type="pres">
      <dgm:prSet presAssocID="{1657C1FE-7C90-4B6F-A1BE-1F9A7B1CAF99}" presName="horz1" presStyleCnt="0"/>
      <dgm:spPr/>
    </dgm:pt>
    <dgm:pt modelId="{27BFD9C8-3AE8-42BD-B6A7-643C9FCE6196}" type="pres">
      <dgm:prSet presAssocID="{1657C1FE-7C90-4B6F-A1BE-1F9A7B1CAF99}" presName="tx1" presStyleLbl="revTx" presStyleIdx="7" presStyleCnt="17"/>
      <dgm:spPr/>
    </dgm:pt>
    <dgm:pt modelId="{9112A61C-6881-41C1-BF16-F6232FD1C8BD}" type="pres">
      <dgm:prSet presAssocID="{1657C1FE-7C90-4B6F-A1BE-1F9A7B1CAF99}" presName="vert1" presStyleCnt="0"/>
      <dgm:spPr/>
    </dgm:pt>
    <dgm:pt modelId="{5E7CEFF6-4B81-4916-AB10-5A32719C50C9}" type="pres">
      <dgm:prSet presAssocID="{6967204A-CEFF-4867-96DC-9FDFE0D2F2D4}" presName="thickLine" presStyleLbl="alignNode1" presStyleIdx="8" presStyleCnt="17"/>
      <dgm:spPr/>
    </dgm:pt>
    <dgm:pt modelId="{50858EA4-E13F-4B32-8A79-89A1C7D4C250}" type="pres">
      <dgm:prSet presAssocID="{6967204A-CEFF-4867-96DC-9FDFE0D2F2D4}" presName="horz1" presStyleCnt="0"/>
      <dgm:spPr/>
    </dgm:pt>
    <dgm:pt modelId="{F8BB154D-6CC0-4C21-9720-AAAA8CB0872A}" type="pres">
      <dgm:prSet presAssocID="{6967204A-CEFF-4867-96DC-9FDFE0D2F2D4}" presName="tx1" presStyleLbl="revTx" presStyleIdx="8" presStyleCnt="17"/>
      <dgm:spPr/>
    </dgm:pt>
    <dgm:pt modelId="{00809873-9354-42E4-B78B-338C7AE565A6}" type="pres">
      <dgm:prSet presAssocID="{6967204A-CEFF-4867-96DC-9FDFE0D2F2D4}" presName="vert1" presStyleCnt="0"/>
      <dgm:spPr/>
    </dgm:pt>
    <dgm:pt modelId="{A76F14FD-E167-4924-8EDD-36763F3BE891}" type="pres">
      <dgm:prSet presAssocID="{54FDFFB9-2C95-4BD1-9C3D-33246C79320A}" presName="thickLine" presStyleLbl="alignNode1" presStyleIdx="9" presStyleCnt="17"/>
      <dgm:spPr/>
    </dgm:pt>
    <dgm:pt modelId="{62B29020-DB01-4DFE-B5C7-F926D3649DAF}" type="pres">
      <dgm:prSet presAssocID="{54FDFFB9-2C95-4BD1-9C3D-33246C79320A}" presName="horz1" presStyleCnt="0"/>
      <dgm:spPr/>
    </dgm:pt>
    <dgm:pt modelId="{0E933EBC-9F93-483C-8A01-FD60C430654C}" type="pres">
      <dgm:prSet presAssocID="{54FDFFB9-2C95-4BD1-9C3D-33246C79320A}" presName="tx1" presStyleLbl="revTx" presStyleIdx="9" presStyleCnt="17"/>
      <dgm:spPr/>
    </dgm:pt>
    <dgm:pt modelId="{9DA6B3A9-2FC3-4F1C-A11A-BA955E72BDB8}" type="pres">
      <dgm:prSet presAssocID="{54FDFFB9-2C95-4BD1-9C3D-33246C79320A}" presName="vert1" presStyleCnt="0"/>
      <dgm:spPr/>
    </dgm:pt>
    <dgm:pt modelId="{FAADA3F2-3FA5-47CF-9253-FB6DA9308B27}" type="pres">
      <dgm:prSet presAssocID="{194F2EAB-1FF2-4551-8143-E2C9CB177BF9}" presName="thickLine" presStyleLbl="alignNode1" presStyleIdx="10" presStyleCnt="17"/>
      <dgm:spPr/>
    </dgm:pt>
    <dgm:pt modelId="{02893B8E-229A-476F-B9C8-F11E1B753843}" type="pres">
      <dgm:prSet presAssocID="{194F2EAB-1FF2-4551-8143-E2C9CB177BF9}" presName="horz1" presStyleCnt="0"/>
      <dgm:spPr/>
    </dgm:pt>
    <dgm:pt modelId="{2610507B-1329-4236-9F5B-57456F3B7520}" type="pres">
      <dgm:prSet presAssocID="{194F2EAB-1FF2-4551-8143-E2C9CB177BF9}" presName="tx1" presStyleLbl="revTx" presStyleIdx="10" presStyleCnt="17"/>
      <dgm:spPr/>
    </dgm:pt>
    <dgm:pt modelId="{3A09E835-1C8C-482E-AFA1-F8D9229D99C5}" type="pres">
      <dgm:prSet presAssocID="{194F2EAB-1FF2-4551-8143-E2C9CB177BF9}" presName="vert1" presStyleCnt="0"/>
      <dgm:spPr/>
    </dgm:pt>
    <dgm:pt modelId="{720CBF98-207D-4DCC-A712-18971788DCB7}" type="pres">
      <dgm:prSet presAssocID="{4D817C8F-3E58-408C-B11A-3C4E38824C3F}" presName="thickLine" presStyleLbl="alignNode1" presStyleIdx="11" presStyleCnt="17"/>
      <dgm:spPr/>
    </dgm:pt>
    <dgm:pt modelId="{BF21A3CF-B4D2-4356-BB8F-A42CD0A14658}" type="pres">
      <dgm:prSet presAssocID="{4D817C8F-3E58-408C-B11A-3C4E38824C3F}" presName="horz1" presStyleCnt="0"/>
      <dgm:spPr/>
    </dgm:pt>
    <dgm:pt modelId="{58D1E627-3FD7-49FC-9318-5270A454395F}" type="pres">
      <dgm:prSet presAssocID="{4D817C8F-3E58-408C-B11A-3C4E38824C3F}" presName="tx1" presStyleLbl="revTx" presStyleIdx="11" presStyleCnt="17"/>
      <dgm:spPr/>
    </dgm:pt>
    <dgm:pt modelId="{65458465-C596-4F6F-89A1-B343B66780C9}" type="pres">
      <dgm:prSet presAssocID="{4D817C8F-3E58-408C-B11A-3C4E38824C3F}" presName="vert1" presStyleCnt="0"/>
      <dgm:spPr/>
    </dgm:pt>
    <dgm:pt modelId="{7795312F-C96C-46D1-BF4D-89CDC038F5E9}" type="pres">
      <dgm:prSet presAssocID="{A6820C18-6CF6-4129-A107-DBC995439276}" presName="thickLine" presStyleLbl="alignNode1" presStyleIdx="12" presStyleCnt="17"/>
      <dgm:spPr/>
    </dgm:pt>
    <dgm:pt modelId="{1F0EC841-10EC-458A-AF54-6654A7533893}" type="pres">
      <dgm:prSet presAssocID="{A6820C18-6CF6-4129-A107-DBC995439276}" presName="horz1" presStyleCnt="0"/>
      <dgm:spPr/>
    </dgm:pt>
    <dgm:pt modelId="{F38A7713-DC3C-48BC-9B1F-3B4D00EB9775}" type="pres">
      <dgm:prSet presAssocID="{A6820C18-6CF6-4129-A107-DBC995439276}" presName="tx1" presStyleLbl="revTx" presStyleIdx="12" presStyleCnt="17"/>
      <dgm:spPr/>
    </dgm:pt>
    <dgm:pt modelId="{A9EC2BF0-BE13-4748-BF3D-D789E0398AA9}" type="pres">
      <dgm:prSet presAssocID="{A6820C18-6CF6-4129-A107-DBC995439276}" presName="vert1" presStyleCnt="0"/>
      <dgm:spPr/>
    </dgm:pt>
    <dgm:pt modelId="{EF95B9BB-3ED0-4A84-BEA5-488FD473C734}" type="pres">
      <dgm:prSet presAssocID="{0E0A723B-A477-46FC-921F-04ED9222F506}" presName="thickLine" presStyleLbl="alignNode1" presStyleIdx="13" presStyleCnt="17"/>
      <dgm:spPr/>
    </dgm:pt>
    <dgm:pt modelId="{23F8ECED-BEA3-448C-BB39-A04B65A2B63A}" type="pres">
      <dgm:prSet presAssocID="{0E0A723B-A477-46FC-921F-04ED9222F506}" presName="horz1" presStyleCnt="0"/>
      <dgm:spPr/>
    </dgm:pt>
    <dgm:pt modelId="{8E6991E4-2648-4A45-B5B7-A0966D3ABA89}" type="pres">
      <dgm:prSet presAssocID="{0E0A723B-A477-46FC-921F-04ED9222F506}" presName="tx1" presStyleLbl="revTx" presStyleIdx="13" presStyleCnt="17"/>
      <dgm:spPr/>
    </dgm:pt>
    <dgm:pt modelId="{88E65FEE-05ED-43C8-ABC6-4AEDCCAF74BE}" type="pres">
      <dgm:prSet presAssocID="{0E0A723B-A477-46FC-921F-04ED9222F506}" presName="vert1" presStyleCnt="0"/>
      <dgm:spPr/>
    </dgm:pt>
    <dgm:pt modelId="{034F4675-115A-4890-8C96-7A18EFF16E7F}" type="pres">
      <dgm:prSet presAssocID="{C54CF8EE-A359-49AC-B41A-A772489DB83D}" presName="thickLine" presStyleLbl="alignNode1" presStyleIdx="14" presStyleCnt="17"/>
      <dgm:spPr/>
    </dgm:pt>
    <dgm:pt modelId="{5B23748A-FEB0-4D20-96E4-5BB302BBABF9}" type="pres">
      <dgm:prSet presAssocID="{C54CF8EE-A359-49AC-B41A-A772489DB83D}" presName="horz1" presStyleCnt="0"/>
      <dgm:spPr/>
    </dgm:pt>
    <dgm:pt modelId="{14CC4FB9-2861-4B12-BF18-E75AD465BED2}" type="pres">
      <dgm:prSet presAssocID="{C54CF8EE-A359-49AC-B41A-A772489DB83D}" presName="tx1" presStyleLbl="revTx" presStyleIdx="14" presStyleCnt="17"/>
      <dgm:spPr/>
    </dgm:pt>
    <dgm:pt modelId="{CA750933-150E-4B4B-BAA2-40B9A43EBB9F}" type="pres">
      <dgm:prSet presAssocID="{C54CF8EE-A359-49AC-B41A-A772489DB83D}" presName="vert1" presStyleCnt="0"/>
      <dgm:spPr/>
    </dgm:pt>
    <dgm:pt modelId="{367919F1-1BCB-4464-AA29-747C02AE72AA}" type="pres">
      <dgm:prSet presAssocID="{68D531B2-69B3-48AC-8B67-2359F2F7FF1D}" presName="thickLine" presStyleLbl="alignNode1" presStyleIdx="15" presStyleCnt="17"/>
      <dgm:spPr/>
    </dgm:pt>
    <dgm:pt modelId="{B741FF86-EA55-4AF1-9694-6DE40C9203F8}" type="pres">
      <dgm:prSet presAssocID="{68D531B2-69B3-48AC-8B67-2359F2F7FF1D}" presName="horz1" presStyleCnt="0"/>
      <dgm:spPr/>
    </dgm:pt>
    <dgm:pt modelId="{5AC8EFE6-2747-459B-BE2A-A3BA5AB1779E}" type="pres">
      <dgm:prSet presAssocID="{68D531B2-69B3-48AC-8B67-2359F2F7FF1D}" presName="tx1" presStyleLbl="revTx" presStyleIdx="15" presStyleCnt="17"/>
      <dgm:spPr/>
    </dgm:pt>
    <dgm:pt modelId="{02C57109-5C8A-4B34-ABC3-255B904A0C7F}" type="pres">
      <dgm:prSet presAssocID="{68D531B2-69B3-48AC-8B67-2359F2F7FF1D}" presName="vert1" presStyleCnt="0"/>
      <dgm:spPr/>
    </dgm:pt>
    <dgm:pt modelId="{9E895F35-D591-4474-A14B-314F15FBA9E9}" type="pres">
      <dgm:prSet presAssocID="{6A9E0378-C767-4E5A-A9CD-41F9AD7049BE}" presName="thickLine" presStyleLbl="alignNode1" presStyleIdx="16" presStyleCnt="17"/>
      <dgm:spPr/>
    </dgm:pt>
    <dgm:pt modelId="{EFABBF69-4E43-4BA5-9EAB-B52D69EBABB1}" type="pres">
      <dgm:prSet presAssocID="{6A9E0378-C767-4E5A-A9CD-41F9AD7049BE}" presName="horz1" presStyleCnt="0"/>
      <dgm:spPr/>
    </dgm:pt>
    <dgm:pt modelId="{6F58788E-D179-40FB-B152-D06326CB0D50}" type="pres">
      <dgm:prSet presAssocID="{6A9E0378-C767-4E5A-A9CD-41F9AD7049BE}" presName="tx1" presStyleLbl="revTx" presStyleIdx="16" presStyleCnt="17"/>
      <dgm:spPr/>
    </dgm:pt>
    <dgm:pt modelId="{4A3E8489-889A-4E95-9F7E-6CAA23212473}" type="pres">
      <dgm:prSet presAssocID="{6A9E0378-C767-4E5A-A9CD-41F9AD7049BE}" presName="vert1" presStyleCnt="0"/>
      <dgm:spPr/>
    </dgm:pt>
  </dgm:ptLst>
  <dgm:cxnLst>
    <dgm:cxn modelId="{653DA903-5CCA-40ED-BAD2-50CEA19AA2A4}" type="presOf" srcId="{E796C9BD-1B20-426F-8A9B-19B739EF2DC4}" destId="{E11B8CB0-C27F-4B12-A145-4C557460E4A0}" srcOrd="0" destOrd="0" presId="urn:microsoft.com/office/officeart/2008/layout/LinedList"/>
    <dgm:cxn modelId="{58B4EC14-B98C-46C1-B386-AD55C093FFCA}" srcId="{E796C9BD-1B20-426F-8A9B-19B739EF2DC4}" destId="{194F2EAB-1FF2-4551-8143-E2C9CB177BF9}" srcOrd="10" destOrd="0" parTransId="{31F508FB-2676-45D2-8287-645412DE9D49}" sibTransId="{867C3E57-49E0-4AF8-AA7A-3E70978B21DC}"/>
    <dgm:cxn modelId="{ECB34318-57BE-4FCE-AD4E-9FD57E8ED68B}" type="presOf" srcId="{07A90269-BE8E-4659-B0F5-6F020FD59A7E}" destId="{9C41F976-FF04-4603-83F9-479AE3BD59E5}" srcOrd="0" destOrd="0" presId="urn:microsoft.com/office/officeart/2008/layout/LinedList"/>
    <dgm:cxn modelId="{F0B2E31D-038D-446B-8E7B-C4F85ACCF438}" type="presOf" srcId="{B1157D6A-9F43-4957-9360-DBEC232E0951}" destId="{C1D088C1-BFC4-4054-BF9E-5643C038BB2B}" srcOrd="0" destOrd="0" presId="urn:microsoft.com/office/officeart/2008/layout/LinedList"/>
    <dgm:cxn modelId="{F7EA831E-AF1D-4EF4-AF30-56802FD254E0}" srcId="{E796C9BD-1B20-426F-8A9B-19B739EF2DC4}" destId="{6967204A-CEFF-4867-96DC-9FDFE0D2F2D4}" srcOrd="8" destOrd="0" parTransId="{12F424CB-B212-4A93-B86B-4F06252FB3EA}" sibTransId="{C86C0174-8D9F-4014-AD0C-1473B8EF62D9}"/>
    <dgm:cxn modelId="{3995AD1E-E217-4678-BDE5-EF5AE0AE664D}" srcId="{E796C9BD-1B20-426F-8A9B-19B739EF2DC4}" destId="{381FB45E-75E1-4F8C-87C1-843763FC7180}" srcOrd="1" destOrd="0" parTransId="{995230E6-7A23-4921-8198-D9938097BE03}" sibTransId="{06D85924-F7C3-489E-98E5-3AC4FAEE2B60}"/>
    <dgm:cxn modelId="{76E3561F-4982-4E5E-98BB-26D7969B6AF5}" type="presOf" srcId="{68D531B2-69B3-48AC-8B67-2359F2F7FF1D}" destId="{5AC8EFE6-2747-459B-BE2A-A3BA5AB1779E}" srcOrd="0" destOrd="0" presId="urn:microsoft.com/office/officeart/2008/layout/LinedList"/>
    <dgm:cxn modelId="{E7814C22-FBEC-43F7-BD13-46C56C08AAA7}" srcId="{E796C9BD-1B20-426F-8A9B-19B739EF2DC4}" destId="{07A90269-BE8E-4659-B0F5-6F020FD59A7E}" srcOrd="2" destOrd="0" parTransId="{15AD7B22-CF42-4DDB-B3FC-EE7AF4B7DFB1}" sibTransId="{8CE430D0-0AF6-4436-A45C-C0ECF888515C}"/>
    <dgm:cxn modelId="{3712BD22-A6A9-4989-ABC5-FCC0212DD554}" type="presOf" srcId="{1657C1FE-7C90-4B6F-A1BE-1F9A7B1CAF99}" destId="{27BFD9C8-3AE8-42BD-B6A7-643C9FCE6196}" srcOrd="0" destOrd="0" presId="urn:microsoft.com/office/officeart/2008/layout/LinedList"/>
    <dgm:cxn modelId="{7940E92D-3BCB-438E-B7AA-865AB1F3F6E6}" srcId="{E796C9BD-1B20-426F-8A9B-19B739EF2DC4}" destId="{6A9E0378-C767-4E5A-A9CD-41F9AD7049BE}" srcOrd="16" destOrd="0" parTransId="{21F137D3-773E-4C75-AD25-690456E02CA1}" sibTransId="{8180E01D-14C0-40BB-A342-A4E837C0EDD0}"/>
    <dgm:cxn modelId="{2F5A6333-0A96-4DD2-897B-EADDD65A29BC}" srcId="{E796C9BD-1B20-426F-8A9B-19B739EF2DC4}" destId="{A6820C18-6CF6-4129-A107-DBC995439276}" srcOrd="12" destOrd="0" parTransId="{D27AE4F2-F6A7-4027-92B5-02D13C713F09}" sibTransId="{4D9E3F12-EE8C-4942-BFC6-E84420680F96}"/>
    <dgm:cxn modelId="{FECE2A3A-E451-4782-B6DE-CE17696E98AA}" srcId="{E796C9BD-1B20-426F-8A9B-19B739EF2DC4}" destId="{4D817C8F-3E58-408C-B11A-3C4E38824C3F}" srcOrd="11" destOrd="0" parTransId="{01813114-C1F0-4595-B171-CF2215725BAE}" sibTransId="{AD37D519-3A12-4581-9171-9A3988EB7D69}"/>
    <dgm:cxn modelId="{C1B5AC3D-2F69-4F16-93E9-6689158F654C}" type="presOf" srcId="{4D817C8F-3E58-408C-B11A-3C4E38824C3F}" destId="{58D1E627-3FD7-49FC-9318-5270A454395F}" srcOrd="0" destOrd="0" presId="urn:microsoft.com/office/officeart/2008/layout/LinedList"/>
    <dgm:cxn modelId="{C255E860-928B-4452-A383-4447AE4265A2}" srcId="{E796C9BD-1B20-426F-8A9B-19B739EF2DC4}" destId="{68D531B2-69B3-48AC-8B67-2359F2F7FF1D}" srcOrd="15" destOrd="0" parTransId="{FC2D42DC-0701-4497-8CEB-330270F0CD1C}" sibTransId="{3EBDA50A-CACD-41AA-A64B-829BB64EB998}"/>
    <dgm:cxn modelId="{67DBB567-8027-4A4E-9C3D-866B8F4521B6}" srcId="{E796C9BD-1B20-426F-8A9B-19B739EF2DC4}" destId="{C54CF8EE-A359-49AC-B41A-A772489DB83D}" srcOrd="14" destOrd="0" parTransId="{97D3E01C-5790-4DD4-AE88-E1D0DC955BE9}" sibTransId="{E1A2A9ED-EDA3-4316-89BB-55428DC37443}"/>
    <dgm:cxn modelId="{FB69F34A-3699-4DB6-ADA3-96F2E5F8935A}" type="presOf" srcId="{3C4EDD12-097D-4C88-A773-25D8052D67B1}" destId="{C7E39527-3B21-4998-B725-580030C856A5}" srcOrd="0" destOrd="0" presId="urn:microsoft.com/office/officeart/2008/layout/LinedList"/>
    <dgm:cxn modelId="{5E6D2E6F-711E-493C-A625-81F96FCD0A63}" type="presOf" srcId="{194F2EAB-1FF2-4551-8143-E2C9CB177BF9}" destId="{2610507B-1329-4236-9F5B-57456F3B7520}" srcOrd="0" destOrd="0" presId="urn:microsoft.com/office/officeart/2008/layout/LinedList"/>
    <dgm:cxn modelId="{2B71A66F-F221-45CB-ACB6-1208DE5523ED}" type="presOf" srcId="{54FDFFB9-2C95-4BD1-9C3D-33246C79320A}" destId="{0E933EBC-9F93-483C-8A01-FD60C430654C}" srcOrd="0" destOrd="0" presId="urn:microsoft.com/office/officeart/2008/layout/LinedList"/>
    <dgm:cxn modelId="{2FE19C74-7D86-4254-9B44-D9ACA94E33D5}" srcId="{E796C9BD-1B20-426F-8A9B-19B739EF2DC4}" destId="{0E0A723B-A477-46FC-921F-04ED9222F506}" srcOrd="13" destOrd="0" parTransId="{2ACB3E4A-F2DD-48F0-A340-D6168D314013}" sibTransId="{37D0973A-2404-4F4D-8D62-334E3C8A4E8F}"/>
    <dgm:cxn modelId="{09934677-3011-4F27-BA2B-5BEEAAEC700B}" type="presOf" srcId="{C166BFB9-6976-46D1-8122-C922B1BE87D8}" destId="{8B993B4A-B228-4CEF-A955-E77114AF80E1}" srcOrd="0" destOrd="0" presId="urn:microsoft.com/office/officeart/2008/layout/LinedList"/>
    <dgm:cxn modelId="{D521157D-27F2-4C0B-A62A-D5A11AF8D315}" type="presOf" srcId="{0E0A723B-A477-46FC-921F-04ED9222F506}" destId="{8E6991E4-2648-4A45-B5B7-A0966D3ABA89}" srcOrd="0" destOrd="0" presId="urn:microsoft.com/office/officeart/2008/layout/LinedList"/>
    <dgm:cxn modelId="{3B67BF7E-97DB-4FFE-878B-4A2EC82773C1}" type="presOf" srcId="{381FB45E-75E1-4F8C-87C1-843763FC7180}" destId="{B27F1E44-B102-4DCA-879D-5E340A726725}" srcOrd="0" destOrd="0" presId="urn:microsoft.com/office/officeart/2008/layout/LinedList"/>
    <dgm:cxn modelId="{DB40C589-F6A3-4095-9154-A82672635FF1}" type="presOf" srcId="{E82112C5-C162-4D15-859D-E1EB1666C211}" destId="{E494FA98-C624-44EE-A9DE-7CDEA385983F}" srcOrd="0" destOrd="0" presId="urn:microsoft.com/office/officeart/2008/layout/LinedList"/>
    <dgm:cxn modelId="{C8475B8A-9FB9-4AC2-BB51-292953B723AE}" type="presOf" srcId="{6A9E0378-C767-4E5A-A9CD-41F9AD7049BE}" destId="{6F58788E-D179-40FB-B152-D06326CB0D50}" srcOrd="0" destOrd="0" presId="urn:microsoft.com/office/officeart/2008/layout/LinedList"/>
    <dgm:cxn modelId="{C2DED08D-E205-457D-834B-548B2F669526}" type="presOf" srcId="{6967204A-CEFF-4867-96DC-9FDFE0D2F2D4}" destId="{F8BB154D-6CC0-4C21-9720-AAAA8CB0872A}" srcOrd="0" destOrd="0" presId="urn:microsoft.com/office/officeart/2008/layout/LinedList"/>
    <dgm:cxn modelId="{BD6DFB92-AB70-4219-9707-1979970EDCB2}" srcId="{E796C9BD-1B20-426F-8A9B-19B739EF2DC4}" destId="{54FDFFB9-2C95-4BD1-9C3D-33246C79320A}" srcOrd="9" destOrd="0" parTransId="{A290DE56-0A4D-438B-AA63-45CBA111024A}" sibTransId="{818F49C6-C9D8-472A-BD49-8A8D1B4433B5}"/>
    <dgm:cxn modelId="{15F77D97-2A92-462F-943F-0B11E19A3FEE}" type="presOf" srcId="{C54CF8EE-A359-49AC-B41A-A772489DB83D}" destId="{14CC4FB9-2861-4B12-BF18-E75AD465BED2}" srcOrd="0" destOrd="0" presId="urn:microsoft.com/office/officeart/2008/layout/LinedList"/>
    <dgm:cxn modelId="{4F026D98-E67E-4109-BBEE-28ECA2C01F75}" srcId="{E796C9BD-1B20-426F-8A9B-19B739EF2DC4}" destId="{0F84FAF5-9AA1-423A-B713-C0A1EEFE4B5C}" srcOrd="0" destOrd="0" parTransId="{824D0325-0296-4AE8-AC85-A9DD7DD79789}" sibTransId="{B16D4EDC-202F-4A28-801D-D094B7CDE310}"/>
    <dgm:cxn modelId="{57542299-DD27-438C-AE05-5D5AAF855703}" srcId="{E796C9BD-1B20-426F-8A9B-19B739EF2DC4}" destId="{B1157D6A-9F43-4957-9360-DBEC232E0951}" srcOrd="5" destOrd="0" parTransId="{9B1E2FB5-E228-43A2-A606-5479AE45CFC0}" sibTransId="{9DA85C45-EBFA-4685-94E6-BB39225834AE}"/>
    <dgm:cxn modelId="{C82F3E9D-430D-4F6D-ACBB-E6262A6C993D}" srcId="{E796C9BD-1B20-426F-8A9B-19B739EF2DC4}" destId="{E82112C5-C162-4D15-859D-E1EB1666C211}" srcOrd="4" destOrd="0" parTransId="{E211DA7B-7544-4C8D-AF09-4263895A7107}" sibTransId="{4C9FDAC3-6521-431F-B8AF-2EA6DF44547E}"/>
    <dgm:cxn modelId="{8621419D-80EE-4E8D-B50D-DE4D543D9482}" type="presOf" srcId="{0F84FAF5-9AA1-423A-B713-C0A1EEFE4B5C}" destId="{F1CBE9AA-47EC-4553-9166-105AF2C81810}" srcOrd="0" destOrd="0" presId="urn:microsoft.com/office/officeart/2008/layout/LinedList"/>
    <dgm:cxn modelId="{F48AFAA1-8C0D-4393-9B18-1E8CAE3EAA91}" srcId="{E796C9BD-1B20-426F-8A9B-19B739EF2DC4}" destId="{C166BFB9-6976-46D1-8122-C922B1BE87D8}" srcOrd="3" destOrd="0" parTransId="{AED000FE-991E-4D03-B330-8976897FD920}" sibTransId="{0CE19D85-FDE0-4B1E-AC18-C18FAEFB6DA7}"/>
    <dgm:cxn modelId="{BF45D7BC-CB27-4FAE-8F74-C4C651C649C4}" srcId="{E796C9BD-1B20-426F-8A9B-19B739EF2DC4}" destId="{1657C1FE-7C90-4B6F-A1BE-1F9A7B1CAF99}" srcOrd="7" destOrd="0" parTransId="{5E835BA7-141E-41AE-8C77-2B771E7B333D}" sibTransId="{20173BCD-4138-4074-9561-476CB74B092A}"/>
    <dgm:cxn modelId="{C73295D3-D016-431E-A173-EF2252801C1E}" type="presOf" srcId="{A6820C18-6CF6-4129-A107-DBC995439276}" destId="{F38A7713-DC3C-48BC-9B1F-3B4D00EB9775}" srcOrd="0" destOrd="0" presId="urn:microsoft.com/office/officeart/2008/layout/LinedList"/>
    <dgm:cxn modelId="{1DE327EB-0BEC-44B3-9640-98785B10B5BC}" srcId="{E796C9BD-1B20-426F-8A9B-19B739EF2DC4}" destId="{3C4EDD12-097D-4C88-A773-25D8052D67B1}" srcOrd="6" destOrd="0" parTransId="{79BB7551-F851-4145-A8CE-D09CF337814F}" sibTransId="{5EE7BB08-3AB9-42D2-AB73-FC9F32BA1C17}"/>
    <dgm:cxn modelId="{26105A5A-71AE-46AA-9FDD-FA667886629F}" type="presParOf" srcId="{E11B8CB0-C27F-4B12-A145-4C557460E4A0}" destId="{08B3F45B-F701-4E97-8DD2-649D03B5208D}" srcOrd="0" destOrd="0" presId="urn:microsoft.com/office/officeart/2008/layout/LinedList"/>
    <dgm:cxn modelId="{157AE966-FF2D-4710-96FE-02C1E484F8A4}" type="presParOf" srcId="{E11B8CB0-C27F-4B12-A145-4C557460E4A0}" destId="{57FD88D0-DD85-46AA-9678-4B5C3B3616D2}" srcOrd="1" destOrd="0" presId="urn:microsoft.com/office/officeart/2008/layout/LinedList"/>
    <dgm:cxn modelId="{A36B4EB8-F361-4E94-8CD8-04418DA02D0D}" type="presParOf" srcId="{57FD88D0-DD85-46AA-9678-4B5C3B3616D2}" destId="{F1CBE9AA-47EC-4553-9166-105AF2C81810}" srcOrd="0" destOrd="0" presId="urn:microsoft.com/office/officeart/2008/layout/LinedList"/>
    <dgm:cxn modelId="{10BA8D50-5842-4BCA-AF9E-C44D503E1793}" type="presParOf" srcId="{57FD88D0-DD85-46AA-9678-4B5C3B3616D2}" destId="{9DC914D2-FAA3-4602-932C-D49B6116C1B4}" srcOrd="1" destOrd="0" presId="urn:microsoft.com/office/officeart/2008/layout/LinedList"/>
    <dgm:cxn modelId="{BC825DD7-0CCA-4A94-9F10-007A8C995D6A}" type="presParOf" srcId="{E11B8CB0-C27F-4B12-A145-4C557460E4A0}" destId="{CAAAB83D-4CA2-48A7-9F82-8DB2912634DA}" srcOrd="2" destOrd="0" presId="urn:microsoft.com/office/officeart/2008/layout/LinedList"/>
    <dgm:cxn modelId="{7E631C54-8BF7-47DD-98CF-A77CBA67A3EA}" type="presParOf" srcId="{E11B8CB0-C27F-4B12-A145-4C557460E4A0}" destId="{BF9D394F-87D6-41B9-84B6-3949EF7E8957}" srcOrd="3" destOrd="0" presId="urn:microsoft.com/office/officeart/2008/layout/LinedList"/>
    <dgm:cxn modelId="{1E0A9BCD-B90C-41B8-8EC0-E6F9A14499A5}" type="presParOf" srcId="{BF9D394F-87D6-41B9-84B6-3949EF7E8957}" destId="{B27F1E44-B102-4DCA-879D-5E340A726725}" srcOrd="0" destOrd="0" presId="urn:microsoft.com/office/officeart/2008/layout/LinedList"/>
    <dgm:cxn modelId="{3974E649-576A-43DE-9EA3-D7F17453E1BA}" type="presParOf" srcId="{BF9D394F-87D6-41B9-84B6-3949EF7E8957}" destId="{4B73E845-ED71-4086-BCDE-B2BABED30D2F}" srcOrd="1" destOrd="0" presId="urn:microsoft.com/office/officeart/2008/layout/LinedList"/>
    <dgm:cxn modelId="{19C6C7FD-5055-41AA-8F8C-E853AE2CBFCB}" type="presParOf" srcId="{E11B8CB0-C27F-4B12-A145-4C557460E4A0}" destId="{DD989CFE-C150-4095-96F5-EC3B93466E37}" srcOrd="4" destOrd="0" presId="urn:microsoft.com/office/officeart/2008/layout/LinedList"/>
    <dgm:cxn modelId="{E3197F08-F3E5-45AB-B876-9BAC6097E440}" type="presParOf" srcId="{E11B8CB0-C27F-4B12-A145-4C557460E4A0}" destId="{5928CC1C-6567-4CF0-B725-00981BFC5DF7}" srcOrd="5" destOrd="0" presId="urn:microsoft.com/office/officeart/2008/layout/LinedList"/>
    <dgm:cxn modelId="{F8E1ECAA-B489-4FE4-AD5B-C5DAC3361593}" type="presParOf" srcId="{5928CC1C-6567-4CF0-B725-00981BFC5DF7}" destId="{9C41F976-FF04-4603-83F9-479AE3BD59E5}" srcOrd="0" destOrd="0" presId="urn:microsoft.com/office/officeart/2008/layout/LinedList"/>
    <dgm:cxn modelId="{FDEB936E-E43F-4E17-80A5-550B18122A67}" type="presParOf" srcId="{5928CC1C-6567-4CF0-B725-00981BFC5DF7}" destId="{2721C12D-8EF4-48B5-96F4-B391376C6345}" srcOrd="1" destOrd="0" presId="urn:microsoft.com/office/officeart/2008/layout/LinedList"/>
    <dgm:cxn modelId="{A485EBDE-3448-4825-A3B6-14F0C3C3C022}" type="presParOf" srcId="{E11B8CB0-C27F-4B12-A145-4C557460E4A0}" destId="{7F2A1428-1BAF-450D-A2A9-274DDA05CD68}" srcOrd="6" destOrd="0" presId="urn:microsoft.com/office/officeart/2008/layout/LinedList"/>
    <dgm:cxn modelId="{92ACD72E-9F4F-4C71-8ED0-8C507A1577C6}" type="presParOf" srcId="{E11B8CB0-C27F-4B12-A145-4C557460E4A0}" destId="{665F2ED7-433F-4996-BABC-305DB3E274A2}" srcOrd="7" destOrd="0" presId="urn:microsoft.com/office/officeart/2008/layout/LinedList"/>
    <dgm:cxn modelId="{6FA54D5E-B405-4849-B22F-3FDAB5A3DC63}" type="presParOf" srcId="{665F2ED7-433F-4996-BABC-305DB3E274A2}" destId="{8B993B4A-B228-4CEF-A955-E77114AF80E1}" srcOrd="0" destOrd="0" presId="urn:microsoft.com/office/officeart/2008/layout/LinedList"/>
    <dgm:cxn modelId="{8885638B-45D9-4BB0-93CC-AB248379A830}" type="presParOf" srcId="{665F2ED7-433F-4996-BABC-305DB3E274A2}" destId="{91516064-4732-4DC4-8AD6-EE2BE4DAA0C0}" srcOrd="1" destOrd="0" presId="urn:microsoft.com/office/officeart/2008/layout/LinedList"/>
    <dgm:cxn modelId="{9FA0F01E-30A6-4776-8E3A-2D09925B9314}" type="presParOf" srcId="{E11B8CB0-C27F-4B12-A145-4C557460E4A0}" destId="{41426C6E-47A3-4544-82CF-344AD4C002E7}" srcOrd="8" destOrd="0" presId="urn:microsoft.com/office/officeart/2008/layout/LinedList"/>
    <dgm:cxn modelId="{3C2ABB1B-223C-4D3B-AAE5-BF99EC0730CA}" type="presParOf" srcId="{E11B8CB0-C27F-4B12-A145-4C557460E4A0}" destId="{95FAB54D-DDE7-4287-9A37-BCB286D79637}" srcOrd="9" destOrd="0" presId="urn:microsoft.com/office/officeart/2008/layout/LinedList"/>
    <dgm:cxn modelId="{FC4619C2-4D89-400E-BEC2-7687A512341E}" type="presParOf" srcId="{95FAB54D-DDE7-4287-9A37-BCB286D79637}" destId="{E494FA98-C624-44EE-A9DE-7CDEA385983F}" srcOrd="0" destOrd="0" presId="urn:microsoft.com/office/officeart/2008/layout/LinedList"/>
    <dgm:cxn modelId="{C2E9A887-F9F3-47D4-84FD-13F7BDC1AF1B}" type="presParOf" srcId="{95FAB54D-DDE7-4287-9A37-BCB286D79637}" destId="{BB4BB0F7-4B69-4A8F-A249-DEB73289AEF1}" srcOrd="1" destOrd="0" presId="urn:microsoft.com/office/officeart/2008/layout/LinedList"/>
    <dgm:cxn modelId="{A02BB232-C969-4435-B49A-A5D856952BAB}" type="presParOf" srcId="{E11B8CB0-C27F-4B12-A145-4C557460E4A0}" destId="{566EBF82-A482-44E2-9932-025B45A5D3A9}" srcOrd="10" destOrd="0" presId="urn:microsoft.com/office/officeart/2008/layout/LinedList"/>
    <dgm:cxn modelId="{E341F72E-1DD0-49BB-8130-851331959B60}" type="presParOf" srcId="{E11B8CB0-C27F-4B12-A145-4C557460E4A0}" destId="{06DE32AB-8BBA-4510-9F15-E46149696976}" srcOrd="11" destOrd="0" presId="urn:microsoft.com/office/officeart/2008/layout/LinedList"/>
    <dgm:cxn modelId="{D3A5F742-43AB-4682-BD02-9F84E3534B96}" type="presParOf" srcId="{06DE32AB-8BBA-4510-9F15-E46149696976}" destId="{C1D088C1-BFC4-4054-BF9E-5643C038BB2B}" srcOrd="0" destOrd="0" presId="urn:microsoft.com/office/officeart/2008/layout/LinedList"/>
    <dgm:cxn modelId="{CBD94835-A681-492B-BCE6-AB7BD52EE938}" type="presParOf" srcId="{06DE32AB-8BBA-4510-9F15-E46149696976}" destId="{37CC7DED-CD51-4ACA-A83C-B5BF304E44CD}" srcOrd="1" destOrd="0" presId="urn:microsoft.com/office/officeart/2008/layout/LinedList"/>
    <dgm:cxn modelId="{E3D3B933-41DF-4361-AFC7-42E3F99069EC}" type="presParOf" srcId="{E11B8CB0-C27F-4B12-A145-4C557460E4A0}" destId="{EA03CF58-D988-4B97-A8BA-964AA4154F70}" srcOrd="12" destOrd="0" presId="urn:microsoft.com/office/officeart/2008/layout/LinedList"/>
    <dgm:cxn modelId="{12651FF0-B0AC-40CE-83CB-FAE3C43FF434}" type="presParOf" srcId="{E11B8CB0-C27F-4B12-A145-4C557460E4A0}" destId="{1E848FEE-E79A-4E5B-B729-3987CB9D2652}" srcOrd="13" destOrd="0" presId="urn:microsoft.com/office/officeart/2008/layout/LinedList"/>
    <dgm:cxn modelId="{551C0B62-AB80-4964-87E9-9CDEDEDCE759}" type="presParOf" srcId="{1E848FEE-E79A-4E5B-B729-3987CB9D2652}" destId="{C7E39527-3B21-4998-B725-580030C856A5}" srcOrd="0" destOrd="0" presId="urn:microsoft.com/office/officeart/2008/layout/LinedList"/>
    <dgm:cxn modelId="{3DF4EAC2-B5B8-4C0A-8D3C-AA449D301515}" type="presParOf" srcId="{1E848FEE-E79A-4E5B-B729-3987CB9D2652}" destId="{8675E38F-BCCA-49D0-ABAA-0BBC8A2A84C4}" srcOrd="1" destOrd="0" presId="urn:microsoft.com/office/officeart/2008/layout/LinedList"/>
    <dgm:cxn modelId="{58BAB136-9E3C-4D15-BBDD-FA0DE9C17CFC}" type="presParOf" srcId="{E11B8CB0-C27F-4B12-A145-4C557460E4A0}" destId="{0C24784F-9C71-4236-AE1D-04AEDC650C6D}" srcOrd="14" destOrd="0" presId="urn:microsoft.com/office/officeart/2008/layout/LinedList"/>
    <dgm:cxn modelId="{99B28C8D-265D-40C7-8C88-4CF7B2EE628C}" type="presParOf" srcId="{E11B8CB0-C27F-4B12-A145-4C557460E4A0}" destId="{68873ED9-312B-461A-9D94-67FF10F0F739}" srcOrd="15" destOrd="0" presId="urn:microsoft.com/office/officeart/2008/layout/LinedList"/>
    <dgm:cxn modelId="{548298F2-A4DB-48A1-ACED-6B54DCDC6168}" type="presParOf" srcId="{68873ED9-312B-461A-9D94-67FF10F0F739}" destId="{27BFD9C8-3AE8-42BD-B6A7-643C9FCE6196}" srcOrd="0" destOrd="0" presId="urn:microsoft.com/office/officeart/2008/layout/LinedList"/>
    <dgm:cxn modelId="{459CEB9F-8B31-46D3-A3B1-9DD8B9BB25AF}" type="presParOf" srcId="{68873ED9-312B-461A-9D94-67FF10F0F739}" destId="{9112A61C-6881-41C1-BF16-F6232FD1C8BD}" srcOrd="1" destOrd="0" presId="urn:microsoft.com/office/officeart/2008/layout/LinedList"/>
    <dgm:cxn modelId="{9F548EC2-EE3C-4326-BCB6-201EE4ECBBC9}" type="presParOf" srcId="{E11B8CB0-C27F-4B12-A145-4C557460E4A0}" destId="{5E7CEFF6-4B81-4916-AB10-5A32719C50C9}" srcOrd="16" destOrd="0" presId="urn:microsoft.com/office/officeart/2008/layout/LinedList"/>
    <dgm:cxn modelId="{060DCA2F-8D41-4368-8789-235EED0D3E70}" type="presParOf" srcId="{E11B8CB0-C27F-4B12-A145-4C557460E4A0}" destId="{50858EA4-E13F-4B32-8A79-89A1C7D4C250}" srcOrd="17" destOrd="0" presId="urn:microsoft.com/office/officeart/2008/layout/LinedList"/>
    <dgm:cxn modelId="{2A2A936F-D241-4042-8E03-D7EC0C604D12}" type="presParOf" srcId="{50858EA4-E13F-4B32-8A79-89A1C7D4C250}" destId="{F8BB154D-6CC0-4C21-9720-AAAA8CB0872A}" srcOrd="0" destOrd="0" presId="urn:microsoft.com/office/officeart/2008/layout/LinedList"/>
    <dgm:cxn modelId="{4A5497CC-C6D3-444B-83AD-6128889292B6}" type="presParOf" srcId="{50858EA4-E13F-4B32-8A79-89A1C7D4C250}" destId="{00809873-9354-42E4-B78B-338C7AE565A6}" srcOrd="1" destOrd="0" presId="urn:microsoft.com/office/officeart/2008/layout/LinedList"/>
    <dgm:cxn modelId="{7D756F61-0999-4CF1-94E4-88F57568C9DF}" type="presParOf" srcId="{E11B8CB0-C27F-4B12-A145-4C557460E4A0}" destId="{A76F14FD-E167-4924-8EDD-36763F3BE891}" srcOrd="18" destOrd="0" presId="urn:microsoft.com/office/officeart/2008/layout/LinedList"/>
    <dgm:cxn modelId="{715F5A5A-84ED-42A3-AB54-4C341E0D2624}" type="presParOf" srcId="{E11B8CB0-C27F-4B12-A145-4C557460E4A0}" destId="{62B29020-DB01-4DFE-B5C7-F926D3649DAF}" srcOrd="19" destOrd="0" presId="urn:microsoft.com/office/officeart/2008/layout/LinedList"/>
    <dgm:cxn modelId="{BCA5292D-E7F3-4E79-ABDC-6DA70808388D}" type="presParOf" srcId="{62B29020-DB01-4DFE-B5C7-F926D3649DAF}" destId="{0E933EBC-9F93-483C-8A01-FD60C430654C}" srcOrd="0" destOrd="0" presId="urn:microsoft.com/office/officeart/2008/layout/LinedList"/>
    <dgm:cxn modelId="{393BCB72-0A7A-4362-8765-014C6286AD82}" type="presParOf" srcId="{62B29020-DB01-4DFE-B5C7-F926D3649DAF}" destId="{9DA6B3A9-2FC3-4F1C-A11A-BA955E72BDB8}" srcOrd="1" destOrd="0" presId="urn:microsoft.com/office/officeart/2008/layout/LinedList"/>
    <dgm:cxn modelId="{1F5BB8CC-DEE7-44BE-A44D-E796939BBB94}" type="presParOf" srcId="{E11B8CB0-C27F-4B12-A145-4C557460E4A0}" destId="{FAADA3F2-3FA5-47CF-9253-FB6DA9308B27}" srcOrd="20" destOrd="0" presId="urn:microsoft.com/office/officeart/2008/layout/LinedList"/>
    <dgm:cxn modelId="{EC224349-E85C-437D-8617-5FB4D004203E}" type="presParOf" srcId="{E11B8CB0-C27F-4B12-A145-4C557460E4A0}" destId="{02893B8E-229A-476F-B9C8-F11E1B753843}" srcOrd="21" destOrd="0" presId="urn:microsoft.com/office/officeart/2008/layout/LinedList"/>
    <dgm:cxn modelId="{F22B7FF5-8D33-45FD-A4F0-545B129A5F5D}" type="presParOf" srcId="{02893B8E-229A-476F-B9C8-F11E1B753843}" destId="{2610507B-1329-4236-9F5B-57456F3B7520}" srcOrd="0" destOrd="0" presId="urn:microsoft.com/office/officeart/2008/layout/LinedList"/>
    <dgm:cxn modelId="{C0F6B894-BFAD-464B-B542-CAE229F4E55E}" type="presParOf" srcId="{02893B8E-229A-476F-B9C8-F11E1B753843}" destId="{3A09E835-1C8C-482E-AFA1-F8D9229D99C5}" srcOrd="1" destOrd="0" presId="urn:microsoft.com/office/officeart/2008/layout/LinedList"/>
    <dgm:cxn modelId="{CE7D3982-745A-48D0-97D4-15FE43DEDF08}" type="presParOf" srcId="{E11B8CB0-C27F-4B12-A145-4C557460E4A0}" destId="{720CBF98-207D-4DCC-A712-18971788DCB7}" srcOrd="22" destOrd="0" presId="urn:microsoft.com/office/officeart/2008/layout/LinedList"/>
    <dgm:cxn modelId="{8C70A6AB-E743-4302-9CFD-5348D4BFDABF}" type="presParOf" srcId="{E11B8CB0-C27F-4B12-A145-4C557460E4A0}" destId="{BF21A3CF-B4D2-4356-BB8F-A42CD0A14658}" srcOrd="23" destOrd="0" presId="urn:microsoft.com/office/officeart/2008/layout/LinedList"/>
    <dgm:cxn modelId="{97B2ACDF-83ED-41F9-AE90-3ED8EA66436F}" type="presParOf" srcId="{BF21A3CF-B4D2-4356-BB8F-A42CD0A14658}" destId="{58D1E627-3FD7-49FC-9318-5270A454395F}" srcOrd="0" destOrd="0" presId="urn:microsoft.com/office/officeart/2008/layout/LinedList"/>
    <dgm:cxn modelId="{3B6CA4DF-4810-445A-A72C-7CD97229F054}" type="presParOf" srcId="{BF21A3CF-B4D2-4356-BB8F-A42CD0A14658}" destId="{65458465-C596-4F6F-89A1-B343B66780C9}" srcOrd="1" destOrd="0" presId="urn:microsoft.com/office/officeart/2008/layout/LinedList"/>
    <dgm:cxn modelId="{FF45AF32-2B8F-4F7D-80CA-84BD275D483E}" type="presParOf" srcId="{E11B8CB0-C27F-4B12-A145-4C557460E4A0}" destId="{7795312F-C96C-46D1-BF4D-89CDC038F5E9}" srcOrd="24" destOrd="0" presId="urn:microsoft.com/office/officeart/2008/layout/LinedList"/>
    <dgm:cxn modelId="{FACB7D5E-8B78-4015-AC91-1E4469508CE4}" type="presParOf" srcId="{E11B8CB0-C27F-4B12-A145-4C557460E4A0}" destId="{1F0EC841-10EC-458A-AF54-6654A7533893}" srcOrd="25" destOrd="0" presId="urn:microsoft.com/office/officeart/2008/layout/LinedList"/>
    <dgm:cxn modelId="{7435835C-F4BB-4631-861B-F478B3CF6DC8}" type="presParOf" srcId="{1F0EC841-10EC-458A-AF54-6654A7533893}" destId="{F38A7713-DC3C-48BC-9B1F-3B4D00EB9775}" srcOrd="0" destOrd="0" presId="urn:microsoft.com/office/officeart/2008/layout/LinedList"/>
    <dgm:cxn modelId="{02A2FE6F-6260-4D6A-A86D-68CEC27E2C95}" type="presParOf" srcId="{1F0EC841-10EC-458A-AF54-6654A7533893}" destId="{A9EC2BF0-BE13-4748-BF3D-D789E0398AA9}" srcOrd="1" destOrd="0" presId="urn:microsoft.com/office/officeart/2008/layout/LinedList"/>
    <dgm:cxn modelId="{0734CC8E-18C7-464F-A0C8-4A345F660C65}" type="presParOf" srcId="{E11B8CB0-C27F-4B12-A145-4C557460E4A0}" destId="{EF95B9BB-3ED0-4A84-BEA5-488FD473C734}" srcOrd="26" destOrd="0" presId="urn:microsoft.com/office/officeart/2008/layout/LinedList"/>
    <dgm:cxn modelId="{E78C0D28-F9B6-4B2B-9263-2004539984A3}" type="presParOf" srcId="{E11B8CB0-C27F-4B12-A145-4C557460E4A0}" destId="{23F8ECED-BEA3-448C-BB39-A04B65A2B63A}" srcOrd="27" destOrd="0" presId="urn:microsoft.com/office/officeart/2008/layout/LinedList"/>
    <dgm:cxn modelId="{7AB9B760-9080-400D-9372-4244C0AE7CED}" type="presParOf" srcId="{23F8ECED-BEA3-448C-BB39-A04B65A2B63A}" destId="{8E6991E4-2648-4A45-B5B7-A0966D3ABA89}" srcOrd="0" destOrd="0" presId="urn:microsoft.com/office/officeart/2008/layout/LinedList"/>
    <dgm:cxn modelId="{2BED8AED-C888-4858-A56B-B0F81FD47694}" type="presParOf" srcId="{23F8ECED-BEA3-448C-BB39-A04B65A2B63A}" destId="{88E65FEE-05ED-43C8-ABC6-4AEDCCAF74BE}" srcOrd="1" destOrd="0" presId="urn:microsoft.com/office/officeart/2008/layout/LinedList"/>
    <dgm:cxn modelId="{96FDFFAE-6190-41F1-9D99-B9E41EDEA61A}" type="presParOf" srcId="{E11B8CB0-C27F-4B12-A145-4C557460E4A0}" destId="{034F4675-115A-4890-8C96-7A18EFF16E7F}" srcOrd="28" destOrd="0" presId="urn:microsoft.com/office/officeart/2008/layout/LinedList"/>
    <dgm:cxn modelId="{3F560AA4-BC95-4CAA-8998-CC17C170779E}" type="presParOf" srcId="{E11B8CB0-C27F-4B12-A145-4C557460E4A0}" destId="{5B23748A-FEB0-4D20-96E4-5BB302BBABF9}" srcOrd="29" destOrd="0" presId="urn:microsoft.com/office/officeart/2008/layout/LinedList"/>
    <dgm:cxn modelId="{602332B2-ED6D-4BBA-8A87-1C7C29C1492D}" type="presParOf" srcId="{5B23748A-FEB0-4D20-96E4-5BB302BBABF9}" destId="{14CC4FB9-2861-4B12-BF18-E75AD465BED2}" srcOrd="0" destOrd="0" presId="urn:microsoft.com/office/officeart/2008/layout/LinedList"/>
    <dgm:cxn modelId="{CED25557-200C-4656-84E1-FED1C827B3E3}" type="presParOf" srcId="{5B23748A-FEB0-4D20-96E4-5BB302BBABF9}" destId="{CA750933-150E-4B4B-BAA2-40B9A43EBB9F}" srcOrd="1" destOrd="0" presId="urn:microsoft.com/office/officeart/2008/layout/LinedList"/>
    <dgm:cxn modelId="{CDF8E539-0EC3-43CC-9187-21209A6526AF}" type="presParOf" srcId="{E11B8CB0-C27F-4B12-A145-4C557460E4A0}" destId="{367919F1-1BCB-4464-AA29-747C02AE72AA}" srcOrd="30" destOrd="0" presId="urn:microsoft.com/office/officeart/2008/layout/LinedList"/>
    <dgm:cxn modelId="{DCFE18F3-CCF1-4AE0-870C-2DE24E8057CD}" type="presParOf" srcId="{E11B8CB0-C27F-4B12-A145-4C557460E4A0}" destId="{B741FF86-EA55-4AF1-9694-6DE40C9203F8}" srcOrd="31" destOrd="0" presId="urn:microsoft.com/office/officeart/2008/layout/LinedList"/>
    <dgm:cxn modelId="{89E0CB06-38D9-41A7-908A-F2E19CF17641}" type="presParOf" srcId="{B741FF86-EA55-4AF1-9694-6DE40C9203F8}" destId="{5AC8EFE6-2747-459B-BE2A-A3BA5AB1779E}" srcOrd="0" destOrd="0" presId="urn:microsoft.com/office/officeart/2008/layout/LinedList"/>
    <dgm:cxn modelId="{CF0E58AC-2E8A-4E8A-8FC6-915491FFD489}" type="presParOf" srcId="{B741FF86-EA55-4AF1-9694-6DE40C9203F8}" destId="{02C57109-5C8A-4B34-ABC3-255B904A0C7F}" srcOrd="1" destOrd="0" presId="urn:microsoft.com/office/officeart/2008/layout/LinedList"/>
    <dgm:cxn modelId="{2309B27E-FCD5-43DA-AFB4-83DFFF3F7CDD}" type="presParOf" srcId="{E11B8CB0-C27F-4B12-A145-4C557460E4A0}" destId="{9E895F35-D591-4474-A14B-314F15FBA9E9}" srcOrd="32" destOrd="0" presId="urn:microsoft.com/office/officeart/2008/layout/LinedList"/>
    <dgm:cxn modelId="{A33FF35C-D114-49AC-8CFF-5EA7F9E29623}" type="presParOf" srcId="{E11B8CB0-C27F-4B12-A145-4C557460E4A0}" destId="{EFABBF69-4E43-4BA5-9EAB-B52D69EBABB1}" srcOrd="33" destOrd="0" presId="urn:microsoft.com/office/officeart/2008/layout/LinedList"/>
    <dgm:cxn modelId="{B74A6CF7-4DDE-4B36-B618-B6E581D5B41D}" type="presParOf" srcId="{EFABBF69-4E43-4BA5-9EAB-B52D69EBABB1}" destId="{6F58788E-D179-40FB-B152-D06326CB0D50}" srcOrd="0" destOrd="0" presId="urn:microsoft.com/office/officeart/2008/layout/LinedList"/>
    <dgm:cxn modelId="{8423723D-5C5F-425D-B5DE-D1B23252F6EF}" type="presParOf" srcId="{EFABBF69-4E43-4BA5-9EAB-B52D69EBABB1}" destId="{4A3E8489-889A-4E95-9F7E-6CAA232124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3F45B-F701-4E97-8DD2-649D03B5208D}">
      <dsp:nvSpPr>
        <dsp:cNvPr id="0" name=""/>
        <dsp:cNvSpPr/>
      </dsp:nvSpPr>
      <dsp:spPr>
        <a:xfrm>
          <a:off x="0" y="2344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E9AA-47EC-4553-9166-105AF2C81810}">
      <dsp:nvSpPr>
        <dsp:cNvPr id="0" name=""/>
        <dsp:cNvSpPr/>
      </dsp:nvSpPr>
      <dsp:spPr>
        <a:xfrm>
          <a:off x="0" y="2344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1, </a:t>
          </a:r>
          <a:r>
            <a:rPr lang="nl-BE" sz="1600" kern="1200">
              <a:hlinkClick xmlns:r="http://schemas.openxmlformats.org/officeDocument/2006/relationships" r:id="rId1"/>
            </a:rPr>
            <a:t>Kennismaking labomateriaal</a:t>
          </a:r>
          <a:endParaRPr lang="en-US" sz="1600" kern="1200"/>
        </a:p>
      </dsp:txBody>
      <dsp:txXfrm>
        <a:off x="0" y="2344"/>
        <a:ext cx="3599127" cy="347330"/>
      </dsp:txXfrm>
    </dsp:sp>
    <dsp:sp modelId="{CAAAB83D-4CA2-48A7-9F82-8DB2912634DA}">
      <dsp:nvSpPr>
        <dsp:cNvPr id="0" name=""/>
        <dsp:cNvSpPr/>
      </dsp:nvSpPr>
      <dsp:spPr>
        <a:xfrm>
          <a:off x="0" y="349675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1E44-B102-4DCA-879D-5E340A726725}">
      <dsp:nvSpPr>
        <dsp:cNvPr id="0" name=""/>
        <dsp:cNvSpPr/>
      </dsp:nvSpPr>
      <dsp:spPr>
        <a:xfrm>
          <a:off x="0" y="349675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2, </a:t>
          </a:r>
          <a:r>
            <a:rPr lang="nl-BE" sz="1600" kern="1200">
              <a:hlinkClick xmlns:r="http://schemas.openxmlformats.org/officeDocument/2006/relationships" r:id="rId2"/>
            </a:rPr>
            <a:t>Stofeigenschappen</a:t>
          </a:r>
          <a:endParaRPr lang="en-US" sz="1600" kern="1200"/>
        </a:p>
      </dsp:txBody>
      <dsp:txXfrm>
        <a:off x="0" y="349675"/>
        <a:ext cx="3599127" cy="347330"/>
      </dsp:txXfrm>
    </dsp:sp>
    <dsp:sp modelId="{DD989CFE-C150-4095-96F5-EC3B93466E37}">
      <dsp:nvSpPr>
        <dsp:cNvPr id="0" name=""/>
        <dsp:cNvSpPr/>
      </dsp:nvSpPr>
      <dsp:spPr>
        <a:xfrm>
          <a:off x="0" y="697005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F976-FF04-4603-83F9-479AE3BD59E5}">
      <dsp:nvSpPr>
        <dsp:cNvPr id="0" name=""/>
        <dsp:cNvSpPr/>
      </dsp:nvSpPr>
      <dsp:spPr>
        <a:xfrm>
          <a:off x="0" y="697005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3, </a:t>
          </a:r>
          <a:r>
            <a:rPr lang="nl-BE" sz="1600" kern="1200">
              <a:hlinkClick xmlns:r="http://schemas.openxmlformats.org/officeDocument/2006/relationships" r:id="rId3"/>
            </a:rPr>
            <a:t>Soorten mengsels</a:t>
          </a:r>
          <a:endParaRPr lang="en-US" sz="1600" kern="1200"/>
        </a:p>
      </dsp:txBody>
      <dsp:txXfrm>
        <a:off x="0" y="697005"/>
        <a:ext cx="3599127" cy="347330"/>
      </dsp:txXfrm>
    </dsp:sp>
    <dsp:sp modelId="{7F2A1428-1BAF-450D-A2A9-274DDA05CD68}">
      <dsp:nvSpPr>
        <dsp:cNvPr id="0" name=""/>
        <dsp:cNvSpPr/>
      </dsp:nvSpPr>
      <dsp:spPr>
        <a:xfrm>
          <a:off x="0" y="1044336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93B4A-B228-4CEF-A955-E77114AF80E1}">
      <dsp:nvSpPr>
        <dsp:cNvPr id="0" name=""/>
        <dsp:cNvSpPr/>
      </dsp:nvSpPr>
      <dsp:spPr>
        <a:xfrm>
          <a:off x="0" y="1044336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4, </a:t>
          </a:r>
          <a:r>
            <a:rPr lang="nl-BE" sz="1600" kern="1200">
              <a:hlinkClick xmlns:r="http://schemas.openxmlformats.org/officeDocument/2006/relationships" r:id="rId4"/>
            </a:rPr>
            <a:t>Scheiding : chromatografie</a:t>
          </a:r>
          <a:endParaRPr lang="en-US" sz="1600" kern="1200"/>
        </a:p>
      </dsp:txBody>
      <dsp:txXfrm>
        <a:off x="0" y="1044336"/>
        <a:ext cx="3599127" cy="347330"/>
      </dsp:txXfrm>
    </dsp:sp>
    <dsp:sp modelId="{41426C6E-47A3-4544-82CF-344AD4C002E7}">
      <dsp:nvSpPr>
        <dsp:cNvPr id="0" name=""/>
        <dsp:cNvSpPr/>
      </dsp:nvSpPr>
      <dsp:spPr>
        <a:xfrm>
          <a:off x="0" y="1391667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4FA98-C624-44EE-A9DE-7CDEA385983F}">
      <dsp:nvSpPr>
        <dsp:cNvPr id="0" name=""/>
        <dsp:cNvSpPr/>
      </dsp:nvSpPr>
      <dsp:spPr>
        <a:xfrm>
          <a:off x="0" y="1391667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5, </a:t>
          </a:r>
          <a:r>
            <a:rPr lang="nl-BE" sz="1600" kern="1200">
              <a:hlinkClick xmlns:r="http://schemas.openxmlformats.org/officeDocument/2006/relationships" r:id="rId5"/>
            </a:rPr>
            <a:t>Scheiding: kristallisatie</a:t>
          </a:r>
          <a:endParaRPr lang="en-US" sz="1600" kern="1200"/>
        </a:p>
      </dsp:txBody>
      <dsp:txXfrm>
        <a:off x="0" y="1391667"/>
        <a:ext cx="3599127" cy="347330"/>
      </dsp:txXfrm>
    </dsp:sp>
    <dsp:sp modelId="{566EBF82-A482-44E2-9932-025B45A5D3A9}">
      <dsp:nvSpPr>
        <dsp:cNvPr id="0" name=""/>
        <dsp:cNvSpPr/>
      </dsp:nvSpPr>
      <dsp:spPr>
        <a:xfrm>
          <a:off x="0" y="1738997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088C1-BFC4-4054-BF9E-5643C038BB2B}">
      <dsp:nvSpPr>
        <dsp:cNvPr id="0" name=""/>
        <dsp:cNvSpPr/>
      </dsp:nvSpPr>
      <dsp:spPr>
        <a:xfrm>
          <a:off x="0" y="1738997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6, </a:t>
          </a:r>
          <a:r>
            <a:rPr lang="nl-BE" sz="1600" kern="1200">
              <a:hlinkClick xmlns:r="http://schemas.openxmlformats.org/officeDocument/2006/relationships" r:id="rId6"/>
            </a:rPr>
            <a:t>Gebruik van molecuulmodellen</a:t>
          </a:r>
          <a:endParaRPr lang="en-US" sz="1600" kern="1200"/>
        </a:p>
      </dsp:txBody>
      <dsp:txXfrm>
        <a:off x="0" y="1738997"/>
        <a:ext cx="3599127" cy="347330"/>
      </dsp:txXfrm>
    </dsp:sp>
    <dsp:sp modelId="{EA03CF58-D988-4B97-A8BA-964AA4154F70}">
      <dsp:nvSpPr>
        <dsp:cNvPr id="0" name=""/>
        <dsp:cNvSpPr/>
      </dsp:nvSpPr>
      <dsp:spPr>
        <a:xfrm>
          <a:off x="0" y="2086328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39527-3B21-4998-B725-580030C856A5}">
      <dsp:nvSpPr>
        <dsp:cNvPr id="0" name=""/>
        <dsp:cNvSpPr/>
      </dsp:nvSpPr>
      <dsp:spPr>
        <a:xfrm>
          <a:off x="0" y="2086328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7, </a:t>
          </a:r>
          <a:r>
            <a:rPr lang="nl-BE" sz="1600" kern="1200">
              <a:hlinkClick xmlns:r="http://schemas.openxmlformats.org/officeDocument/2006/relationships" r:id="rId7"/>
            </a:rPr>
            <a:t>Soorten chemische reacties</a:t>
          </a:r>
          <a:endParaRPr lang="en-US" sz="1600" kern="1200"/>
        </a:p>
      </dsp:txBody>
      <dsp:txXfrm>
        <a:off x="0" y="2086328"/>
        <a:ext cx="3599127" cy="347330"/>
      </dsp:txXfrm>
    </dsp:sp>
    <dsp:sp modelId="{0C24784F-9C71-4236-AE1D-04AEDC650C6D}">
      <dsp:nvSpPr>
        <dsp:cNvPr id="0" name=""/>
        <dsp:cNvSpPr/>
      </dsp:nvSpPr>
      <dsp:spPr>
        <a:xfrm>
          <a:off x="0" y="2433659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FD9C8-3AE8-42BD-B6A7-643C9FCE6196}">
      <dsp:nvSpPr>
        <dsp:cNvPr id="0" name=""/>
        <dsp:cNvSpPr/>
      </dsp:nvSpPr>
      <dsp:spPr>
        <a:xfrm>
          <a:off x="0" y="2433659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8, </a:t>
          </a:r>
          <a:r>
            <a:rPr lang="nl-BE" sz="1600" kern="1200">
              <a:hlinkClick xmlns:r="http://schemas.openxmlformats.org/officeDocument/2006/relationships" r:id="rId8"/>
            </a:rPr>
            <a:t>Toepassen wet behoud van massa</a:t>
          </a:r>
          <a:endParaRPr lang="en-US" sz="1600" kern="1200"/>
        </a:p>
      </dsp:txBody>
      <dsp:txXfrm>
        <a:off x="0" y="2433659"/>
        <a:ext cx="3599127" cy="347330"/>
      </dsp:txXfrm>
    </dsp:sp>
    <dsp:sp modelId="{5E7CEFF6-4B81-4916-AB10-5A32719C50C9}">
      <dsp:nvSpPr>
        <dsp:cNvPr id="0" name=""/>
        <dsp:cNvSpPr/>
      </dsp:nvSpPr>
      <dsp:spPr>
        <a:xfrm>
          <a:off x="0" y="2780989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B154D-6CC0-4C21-9720-AAAA8CB0872A}">
      <dsp:nvSpPr>
        <dsp:cNvPr id="0" name=""/>
        <dsp:cNvSpPr/>
      </dsp:nvSpPr>
      <dsp:spPr>
        <a:xfrm>
          <a:off x="0" y="2780989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9, </a:t>
          </a:r>
          <a:r>
            <a:rPr lang="nl-BE" sz="1600" kern="1200">
              <a:hlinkClick xmlns:r="http://schemas.openxmlformats.org/officeDocument/2006/relationships" r:id="rId9"/>
            </a:rPr>
            <a:t>Balanceren van reacties</a:t>
          </a:r>
          <a:endParaRPr lang="en-US" sz="1600" kern="1200"/>
        </a:p>
      </dsp:txBody>
      <dsp:txXfrm>
        <a:off x="0" y="2780989"/>
        <a:ext cx="3599127" cy="347330"/>
      </dsp:txXfrm>
    </dsp:sp>
    <dsp:sp modelId="{A76F14FD-E167-4924-8EDD-36763F3BE891}">
      <dsp:nvSpPr>
        <dsp:cNvPr id="0" name=""/>
        <dsp:cNvSpPr/>
      </dsp:nvSpPr>
      <dsp:spPr>
        <a:xfrm>
          <a:off x="0" y="3128320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33EBC-9F93-483C-8A01-FD60C430654C}">
      <dsp:nvSpPr>
        <dsp:cNvPr id="0" name=""/>
        <dsp:cNvSpPr/>
      </dsp:nvSpPr>
      <dsp:spPr>
        <a:xfrm>
          <a:off x="0" y="3128320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10, </a:t>
          </a:r>
          <a:r>
            <a:rPr lang="nl-BE" sz="1600" kern="1200">
              <a:hlinkClick xmlns:r="http://schemas.openxmlformats.org/officeDocument/2006/relationships" r:id="rId10"/>
            </a:rPr>
            <a:t>Thomson: waterstraal afbuigen</a:t>
          </a:r>
          <a:endParaRPr lang="en-US" sz="1600" kern="1200"/>
        </a:p>
      </dsp:txBody>
      <dsp:txXfrm>
        <a:off x="0" y="3128320"/>
        <a:ext cx="3599127" cy="347330"/>
      </dsp:txXfrm>
    </dsp:sp>
    <dsp:sp modelId="{FAADA3F2-3FA5-47CF-9253-FB6DA9308B27}">
      <dsp:nvSpPr>
        <dsp:cNvPr id="0" name=""/>
        <dsp:cNvSpPr/>
      </dsp:nvSpPr>
      <dsp:spPr>
        <a:xfrm>
          <a:off x="0" y="3475650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0507B-1329-4236-9F5B-57456F3B7520}">
      <dsp:nvSpPr>
        <dsp:cNvPr id="0" name=""/>
        <dsp:cNvSpPr/>
      </dsp:nvSpPr>
      <dsp:spPr>
        <a:xfrm>
          <a:off x="0" y="3475650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11, </a:t>
          </a:r>
          <a:r>
            <a:rPr lang="nl-BE" sz="1600" kern="1200">
              <a:hlinkClick xmlns:r="http://schemas.openxmlformats.org/officeDocument/2006/relationships" r:id="rId11"/>
            </a:rPr>
            <a:t>Samenstelling van atomen</a:t>
          </a:r>
          <a:endParaRPr lang="en-US" sz="1600" kern="1200"/>
        </a:p>
      </dsp:txBody>
      <dsp:txXfrm>
        <a:off x="0" y="3475650"/>
        <a:ext cx="3599127" cy="347330"/>
      </dsp:txXfrm>
    </dsp:sp>
    <dsp:sp modelId="{720CBF98-207D-4DCC-A712-18971788DCB7}">
      <dsp:nvSpPr>
        <dsp:cNvPr id="0" name=""/>
        <dsp:cNvSpPr/>
      </dsp:nvSpPr>
      <dsp:spPr>
        <a:xfrm>
          <a:off x="0" y="3822981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627-3FD7-49FC-9318-5270A454395F}">
      <dsp:nvSpPr>
        <dsp:cNvPr id="0" name=""/>
        <dsp:cNvSpPr/>
      </dsp:nvSpPr>
      <dsp:spPr>
        <a:xfrm>
          <a:off x="0" y="3822981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12, </a:t>
          </a:r>
          <a:r>
            <a:rPr lang="nl-BE" sz="1600" kern="1200">
              <a:hlinkClick xmlns:r="http://schemas.openxmlformats.org/officeDocument/2006/relationships" r:id="rId12"/>
            </a:rPr>
            <a:t>Vlamproeven</a:t>
          </a:r>
          <a:endParaRPr lang="en-US" sz="1600" kern="1200"/>
        </a:p>
      </dsp:txBody>
      <dsp:txXfrm>
        <a:off x="0" y="3822981"/>
        <a:ext cx="3599127" cy="347330"/>
      </dsp:txXfrm>
    </dsp:sp>
    <dsp:sp modelId="{7795312F-C96C-46D1-BF4D-89CDC038F5E9}">
      <dsp:nvSpPr>
        <dsp:cNvPr id="0" name=""/>
        <dsp:cNvSpPr/>
      </dsp:nvSpPr>
      <dsp:spPr>
        <a:xfrm>
          <a:off x="0" y="4170312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A7713-DC3C-48BC-9B1F-3B4D00EB9775}">
      <dsp:nvSpPr>
        <dsp:cNvPr id="0" name=""/>
        <dsp:cNvSpPr/>
      </dsp:nvSpPr>
      <dsp:spPr>
        <a:xfrm>
          <a:off x="0" y="4170312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13, </a:t>
          </a:r>
          <a:r>
            <a:rPr lang="nl-BE" sz="1600" kern="1200">
              <a:hlinkClick xmlns:r="http://schemas.openxmlformats.org/officeDocument/2006/relationships" r:id="rId13"/>
            </a:rPr>
            <a:t>Gebruik PSE</a:t>
          </a:r>
          <a:endParaRPr lang="en-US" sz="1600" kern="1200"/>
        </a:p>
      </dsp:txBody>
      <dsp:txXfrm>
        <a:off x="0" y="4170312"/>
        <a:ext cx="3599127" cy="347330"/>
      </dsp:txXfrm>
    </dsp:sp>
    <dsp:sp modelId="{EF95B9BB-3ED0-4A84-BEA5-488FD473C734}">
      <dsp:nvSpPr>
        <dsp:cNvPr id="0" name=""/>
        <dsp:cNvSpPr/>
      </dsp:nvSpPr>
      <dsp:spPr>
        <a:xfrm>
          <a:off x="0" y="4517642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991E4-2648-4A45-B5B7-A0966D3ABA89}">
      <dsp:nvSpPr>
        <dsp:cNvPr id="0" name=""/>
        <dsp:cNvSpPr/>
      </dsp:nvSpPr>
      <dsp:spPr>
        <a:xfrm>
          <a:off x="0" y="4517642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14, </a:t>
          </a:r>
          <a:r>
            <a:rPr lang="nl-BE" sz="1600" kern="1200">
              <a:hlinkClick xmlns:r="http://schemas.openxmlformats.org/officeDocument/2006/relationships" r:id="rId14"/>
            </a:rPr>
            <a:t>Berekenen molaire massa</a:t>
          </a:r>
          <a:endParaRPr lang="en-US" sz="1600" kern="1200"/>
        </a:p>
      </dsp:txBody>
      <dsp:txXfrm>
        <a:off x="0" y="4517642"/>
        <a:ext cx="3599127" cy="347330"/>
      </dsp:txXfrm>
    </dsp:sp>
    <dsp:sp modelId="{034F4675-115A-4890-8C96-7A18EFF16E7F}">
      <dsp:nvSpPr>
        <dsp:cNvPr id="0" name=""/>
        <dsp:cNvSpPr/>
      </dsp:nvSpPr>
      <dsp:spPr>
        <a:xfrm>
          <a:off x="0" y="4864973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C4FB9-2861-4B12-BF18-E75AD465BED2}">
      <dsp:nvSpPr>
        <dsp:cNvPr id="0" name=""/>
        <dsp:cNvSpPr/>
      </dsp:nvSpPr>
      <dsp:spPr>
        <a:xfrm>
          <a:off x="0" y="4864973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15. </a:t>
          </a:r>
          <a:r>
            <a:rPr lang="nl-BE" sz="1600" kern="1200">
              <a:hlinkClick xmlns:r="http://schemas.openxmlformats.org/officeDocument/2006/relationships" r:id="rId15"/>
            </a:rPr>
            <a:t>Geleidbaarheid stoffen</a:t>
          </a:r>
          <a:endParaRPr lang="en-US" sz="1600" kern="1200"/>
        </a:p>
      </dsp:txBody>
      <dsp:txXfrm>
        <a:off x="0" y="4864973"/>
        <a:ext cx="3599127" cy="347330"/>
      </dsp:txXfrm>
    </dsp:sp>
    <dsp:sp modelId="{367919F1-1BCB-4464-AA29-747C02AE72AA}">
      <dsp:nvSpPr>
        <dsp:cNvPr id="0" name=""/>
        <dsp:cNvSpPr/>
      </dsp:nvSpPr>
      <dsp:spPr>
        <a:xfrm>
          <a:off x="0" y="5212304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8EFE6-2747-459B-BE2A-A3BA5AB1779E}">
      <dsp:nvSpPr>
        <dsp:cNvPr id="0" name=""/>
        <dsp:cNvSpPr/>
      </dsp:nvSpPr>
      <dsp:spPr>
        <a:xfrm>
          <a:off x="0" y="5212304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16, </a:t>
          </a:r>
          <a:r>
            <a:rPr lang="nl-BE" sz="1600" kern="1200">
              <a:hlinkClick xmlns:r="http://schemas.openxmlformats.org/officeDocument/2006/relationships" r:id="rId15"/>
            </a:rPr>
            <a:t>Molecuulmassa berekenen</a:t>
          </a:r>
          <a:endParaRPr lang="en-US" sz="1600" kern="1200"/>
        </a:p>
      </dsp:txBody>
      <dsp:txXfrm>
        <a:off x="0" y="5212304"/>
        <a:ext cx="3599127" cy="347330"/>
      </dsp:txXfrm>
    </dsp:sp>
    <dsp:sp modelId="{9E895F35-D591-4474-A14B-314F15FBA9E9}">
      <dsp:nvSpPr>
        <dsp:cNvPr id="0" name=""/>
        <dsp:cNvSpPr/>
      </dsp:nvSpPr>
      <dsp:spPr>
        <a:xfrm>
          <a:off x="0" y="5559634"/>
          <a:ext cx="359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8788E-D179-40FB-B152-D06326CB0D50}">
      <dsp:nvSpPr>
        <dsp:cNvPr id="0" name=""/>
        <dsp:cNvSpPr/>
      </dsp:nvSpPr>
      <dsp:spPr>
        <a:xfrm>
          <a:off x="0" y="5559634"/>
          <a:ext cx="3599127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17, </a:t>
          </a:r>
          <a:r>
            <a:rPr lang="nl-BE" sz="1600" kern="1200">
              <a:hlinkClick xmlns:r="http://schemas.openxmlformats.org/officeDocument/2006/relationships" r:id="rId16"/>
            </a:rPr>
            <a:t>H, P-zinnen - gevarensymbolen</a:t>
          </a:r>
          <a:endParaRPr lang="en-US" sz="1600" kern="1200"/>
        </a:p>
      </dsp:txBody>
      <dsp:txXfrm>
        <a:off x="0" y="5559634"/>
        <a:ext cx="3599127" cy="34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4A95-2968-3BC0-398C-B5B5F51D9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90F7C-FD5F-A9EA-C22D-C93D81D4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6CFC4D-14D1-D5B9-7DDF-E75AC635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C7F3CE-54FD-8875-2ACD-EC459144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5EBA8-5F09-0E51-1471-156C1F1B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AEB20-CFA0-59FF-7C8E-EAC1D1D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A4A1F-9CBC-0BD3-7A4A-A702A37C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8AF11-2A76-C51E-35DE-5E3A3833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953D6-AFBA-B526-C3E0-A56FDA1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8D941-58BE-D382-3EE4-AE886F5F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5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B6A4A-8AF8-5B52-F91E-287629955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DAE6B6-0E89-BF58-6396-57B6F93D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6A9F28-F935-1876-4975-3E30E791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1C1A2-E1D0-06DD-09C5-4BB7B028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EBEF5-B617-8C1C-4082-5D853B75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96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727E5F3-DEC8-AD22-8668-96FF70AD0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6DDE4155-4370-5F8F-2986-C585C1304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974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70BCE-1D21-9635-B5E1-3FC37BF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4A43B-BF47-05F0-C1A5-DB273773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45516-1555-9FE8-6A79-C4DC918F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32628-9CA6-3015-CB01-0E227AC7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7D0232-E499-8FD9-A363-A35E4A64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2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6AD2-62B6-B919-F07C-9892FF3B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042CC-6426-95FF-D7AC-F18D8ADC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B7868-256A-E928-DEF4-1723331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4CA8C0-B024-7B3D-484E-BE9B7C40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7FF290-FC7C-9032-AC96-7EF6358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476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EBAF9-951A-80B3-E8F9-6ACF6C14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16F32-D5E7-3DE6-9760-0919FF36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17B883-71FF-80AD-BA3A-067627E2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233295-46B7-28AE-046C-CE179C88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352C7-E6D0-D0F6-8E0F-ED178E1A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F31370-5EA8-8C9B-025C-106C05A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7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CE444-FEBF-8AC4-1513-B6112AC0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381924-9870-7AC6-A115-E63554CD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04320D-5868-F4DF-7AC9-5FDCAF67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98A62C-9FE1-8FE3-6381-A94C3C7C5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0250F6-92BA-8F42-1F71-B9D764784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B69E4B-B884-22FF-8748-FA9E2520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987CA5-FEE3-7DE2-6D2A-241761F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A80811-E22B-9681-296B-EADF982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AEAC8-97B2-8381-F084-F34DF6DB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67AE72-CDA6-512F-41B9-44825859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460328-382B-7296-314A-4BBB4394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33C599-E89B-32B4-CEAD-7E0B9CE1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62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72986D-B7A9-7C76-FEAD-08AF266B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0BA282-3EDD-6D36-4D0F-1E108899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07CA29-4E2B-75E5-9F8C-3BE38BFC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82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9A93A-7D04-9F6D-F0CE-3DBBD11B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C1F19-DF9B-3A64-4DC3-A58FE36D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25B23C-D179-1D4F-186B-F2B3756B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40C226-9AB2-EA01-A86E-5342B81B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99129F-C611-C6FD-E5AF-3F6500C2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3D4F20-B53E-EBBA-BB0E-46EAE717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1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294B5-9A5D-183B-0C41-BF425A7F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9C13A2-9679-8559-C6D4-4C29AC8F0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9246E2-72A8-51C0-D084-8A027157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31A6B-2989-5A7B-1C79-FA7854C4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4E8D8-C785-2737-EABD-4FAA029C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5C69F6-427F-C77E-413B-11D67B1B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9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1839F3-0F83-7B6C-77EF-7E7991B5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63291E-01FF-59E3-86F4-C8637430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724C19-ECE3-BFC0-DE4F-816B9448C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CF04-EB5B-03F9-4183-2AC3CAC08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AD3033-CBA7-73C2-BBBC-DB407A4D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3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hemieleerkracht.blackbox.website/index.php/moordspel-derde-jaa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hemieleerkracht.blackbox.website/index.php/moordspel-derde-jaa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>
            <a:extLst>
              <a:ext uri="{FF2B5EF4-FFF2-40B4-BE49-F238E27FC236}">
                <a16:creationId xmlns:a16="http://schemas.microsoft.com/office/drawing/2014/main" id="{F20FAF6E-DF8C-890E-F50C-5A377F60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/>
              <a:t>Cluedospel</a:t>
            </a:r>
            <a:r>
              <a:rPr lang="nl-BE" altLang="nl-BE" dirty="0"/>
              <a:t> leerstof derde jaar</a:t>
            </a:r>
            <a:br>
              <a:rPr lang="nl-BE" altLang="nl-BE" dirty="0"/>
            </a:br>
            <a:r>
              <a:rPr lang="nl-NL" dirty="0">
                <a:hlinkClick r:id="rId2"/>
              </a:rPr>
              <a:t>Moordspel derde jaar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altLang="nl-BE" dirty="0"/>
          </a:p>
        </p:txBody>
      </p:sp>
      <p:pic>
        <p:nvPicPr>
          <p:cNvPr id="44035" name="Afbeelding 3">
            <a:extLst>
              <a:ext uri="{FF2B5EF4-FFF2-40B4-BE49-F238E27FC236}">
                <a16:creationId xmlns:a16="http://schemas.microsoft.com/office/drawing/2014/main" id="{3E78D3D8-69D4-6814-D3FF-1D171F69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Afbeelding 2">
            <a:extLst>
              <a:ext uri="{FF2B5EF4-FFF2-40B4-BE49-F238E27FC236}">
                <a16:creationId xmlns:a16="http://schemas.microsoft.com/office/drawing/2014/main" id="{21A7209E-08B2-39D2-3506-9027F30A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72F3A3-1DC0-199C-AA10-3484E76ECA2D}"/>
              </a:ext>
            </a:extLst>
          </p:cNvPr>
          <p:cNvSpPr txBox="1"/>
          <p:nvPr/>
        </p:nvSpPr>
        <p:spPr>
          <a:xfrm>
            <a:off x="7437438" y="5380038"/>
            <a:ext cx="2650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Marie, (OF 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88" y="1777862"/>
            <a:ext cx="5634903" cy="44492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1" y="2124891"/>
            <a:ext cx="6148253" cy="461118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 rot="21185375">
            <a:off x="2741932" y="921946"/>
            <a:ext cx="406867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Vind de dader, het wapen en plaats delict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34491" y="1431363"/>
            <a:ext cx="776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Opdrachtenkoffer met 18 opdrachten : 1 opdracht gekoppeld aan 1 lesonderwerp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043" y="73557"/>
            <a:ext cx="1706880" cy="5615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587" y="73557"/>
            <a:ext cx="1672045" cy="56154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00594" y="98496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Spelkoffers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905447" y="638899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hlinkClick r:id="rId7"/>
              </a:rPr>
              <a:t>LINK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3509" y="1678488"/>
            <a:ext cx="304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Moordspel: leerstof derde jaar</a:t>
            </a:r>
          </a:p>
        </p:txBody>
      </p:sp>
    </p:spTree>
    <p:extLst>
      <p:ext uri="{BB962C8B-B14F-4D97-AF65-F5344CB8AC3E}">
        <p14:creationId xmlns:p14="http://schemas.microsoft.com/office/powerpoint/2010/main" val="244769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" y="1258933"/>
            <a:ext cx="4572000" cy="307181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00298" y="821419"/>
            <a:ext cx="304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Moordspel: leerstof derde jaar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543" y="821419"/>
            <a:ext cx="2759832" cy="317714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flipH="1">
            <a:off x="751113" y="4398928"/>
            <a:ext cx="7005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-Het spel bevat denk- en doe-opdrachten over de ganse leerinhoud  van </a:t>
            </a:r>
          </a:p>
          <a:p>
            <a:r>
              <a:rPr lang="nl-BE" dirty="0"/>
              <a:t> eerste jaar chemie</a:t>
            </a:r>
          </a:p>
          <a:p>
            <a:r>
              <a:rPr lang="nl-BE" dirty="0"/>
              <a:t>-De moordenaar geeft via brieven een nieuwe opdracht.</a:t>
            </a:r>
          </a:p>
          <a:p>
            <a:r>
              <a:rPr lang="nl-BE" dirty="0"/>
              <a:t>-Aan elke les is een opdracht gekoppeld. Telkens valt een verdachte, </a:t>
            </a:r>
          </a:p>
          <a:p>
            <a:r>
              <a:rPr lang="nl-BE" dirty="0"/>
              <a:t> wapen, plaats weg uit reeks</a:t>
            </a:r>
          </a:p>
          <a:p>
            <a:r>
              <a:rPr lang="nl-BE" dirty="0"/>
              <a:t>-Op het einde van het schooljaar zijn de 15 opdrachten gespeeld en is: de </a:t>
            </a:r>
          </a:p>
          <a:p>
            <a:r>
              <a:rPr lang="nl-BE" dirty="0"/>
              <a:t> dader, het wapen en plaats delict gekend</a:t>
            </a:r>
          </a:p>
          <a:p>
            <a:r>
              <a:rPr lang="nl-BE" dirty="0"/>
              <a:t>-Koffer is uit te lenen</a:t>
            </a:r>
          </a:p>
        </p:txBody>
      </p:sp>
      <p:graphicFrame>
        <p:nvGraphicFramePr>
          <p:cNvPr id="11" name="Tekstvak 6">
            <a:extLst>
              <a:ext uri="{FF2B5EF4-FFF2-40B4-BE49-F238E27FC236}">
                <a16:creationId xmlns:a16="http://schemas.microsoft.com/office/drawing/2014/main" id="{A5F5ED57-003A-CDE9-450A-4E09BF706331}"/>
              </a:ext>
            </a:extLst>
          </p:cNvPr>
          <p:cNvGraphicFramePr/>
          <p:nvPr/>
        </p:nvGraphicFramePr>
        <p:xfrm>
          <a:off x="7963203" y="638461"/>
          <a:ext cx="3599127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26879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212</Words>
  <Application>Microsoft Office PowerPoint</Application>
  <PresentationFormat>Breedbeeld</PresentationFormat>
  <Paragraphs>33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Cluedospel leerstof derde jaar Moordspel derde jaar — Chemieleerkracht (blackbox.website)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simulaties op Interactive</dc:title>
  <dc:creator>Filip Poncelet</dc:creator>
  <cp:lastModifiedBy>Filip Poncelet</cp:lastModifiedBy>
  <cp:revision>5</cp:revision>
  <dcterms:created xsi:type="dcterms:W3CDTF">2023-10-14T19:00:19Z</dcterms:created>
  <dcterms:modified xsi:type="dcterms:W3CDTF">2024-10-05T15:21:55Z</dcterms:modified>
</cp:coreProperties>
</file>