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76" r:id="rId2"/>
    <p:sldId id="1545" r:id="rId3"/>
    <p:sldId id="1546" r:id="rId4"/>
    <p:sldId id="1547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C1EA8-B800-BE90-08CA-9E2226F5D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E7F06E-9C97-8D12-98CE-C530F0921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CA4FE1-5492-2CD6-6BE7-EE5DB956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DF4FA1-DA2A-D84C-A756-09C323C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3BB01B-2822-420C-12FC-3C390C7C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11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BBF38-4FB0-D25F-E2F9-290D6AE4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2F7337-DA72-8F56-E6F3-E421AEBA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E4DE66-B16C-BF8C-A337-01027BE8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46098-056A-862F-88D5-2713CB32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0F4A3-5FEE-995C-D264-E899B792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29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63117B1-A68A-5EF2-B754-0721A2B2E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F36413-3B8E-14B4-12D5-5BCD5FF24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5945FE-97BA-FC23-970C-2BD64581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4F1D79-4178-030F-B561-C559109E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692BFC-5CCB-1A9D-8E58-D688320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0620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076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99091-0D59-1EE4-20DF-5C778A7C5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75D1D-AB34-3476-E21D-D7B4AF598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24E7A3-A70A-D7FB-7A1C-A7A76911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36D764-F2AB-4AD5-F4FA-1F6D5589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03D52F-BDF1-764D-FB6C-51179DE7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78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D2366-8C37-7C01-B62C-650E1E95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FFFF07-DF28-6075-3A60-05F0FFD1F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D6751-1A03-84A9-BB9D-3B3D0F54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3387E-CC92-9B5B-ED86-8BB1D34B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4CD3CE-1AA3-2CB9-15C1-AEAB25DA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18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A65D83-B341-B687-25E7-DB6205C2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C54211-6E03-5C67-9CF1-6F3977883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3EE988-D92C-2C28-2266-B76816D92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8AE616-9247-BB77-51DC-2A8310D5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D33DF2-71DF-B414-1BAE-8872D3E7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BADE51-2160-E4E8-861B-F15E4BE2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927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99280-735E-82F8-6DA0-D7665D52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F13674-2252-C453-A9FD-3E897F47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939890-B3A6-4866-CB81-B45E722D8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DA6A52-ADD3-D06A-58EC-7992DDDDC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78B655-F8C5-5397-4FFE-366E94E85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E9D0D1-1319-9234-3E4B-04674E3E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9F08A1-AF30-E05C-8353-D7245347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80A189-97F7-05EC-88DA-DA0EBE35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50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EFD21-CFAD-35AA-5AD3-C4C35F23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4B8578-293A-FA9E-521D-3017B063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D2CD80-E7C0-C3E5-BC74-A53D13D6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062BD5-EB7E-150A-5C4C-CCF4941E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2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93768D-84C8-34AC-76BB-C9684564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49D01B-FC24-408B-64D8-8B8B0EDA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F02671-8CA2-7B30-F85E-FE2FA03A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07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4FA7B-49F6-E372-B97E-FDD56CBC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554ADF-6ADD-ACC0-FB9E-F3CA9927B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19D1AAB-8E36-8D98-214E-41D56E105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AEC6BE-C766-AAAB-9C5A-842A1E9D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0765CF-E34E-AC03-F2DF-1D053288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581643-FA09-7184-4B5F-C6689740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17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F16AD-F2C8-0CB5-B2F1-A6829976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ECC9B9-C3E0-3F49-04E6-8B550AD02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ABAEAE-F78E-F83E-DFA0-A67F06408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6D5A35-BBF9-6726-4B32-F44C89A1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A6161A-64A4-8461-E007-78D7FDBF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3486BD-32AA-DA10-E841-7ED66E91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37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22FD3F-F784-BA52-8447-875746E9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C78581-8566-C038-1E67-5C59C4D3A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D3D182-D2A4-938B-D0FD-507DDE589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6BD51-24E3-4B97-B037-14F4F272A604}" type="datetimeFigureOut">
              <a:rPr lang="nl-BE" smtClean="0"/>
              <a:t>13/10/2024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081AC8-1E86-FD4C-C168-F8341B83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C9A1E-38FA-D10C-E392-AC7BD1EAF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3742C-4DBE-4046-88F2-794ABDBDCAF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15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chemix.org/" TargetMode="External"/><Relationship Id="rId2" Type="http://schemas.openxmlformats.org/officeDocument/2006/relationships/hyperlink" Target="https://chemix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x-chemistry-software.com/languages/dutch/scheikundige-softwar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chemeClr val="bg2">
                    <a:lumMod val="50000"/>
                  </a:schemeClr>
                </a:solidFill>
              </a:rPr>
              <a:t>Chemix</a:t>
            </a:r>
            <a:r>
              <a:rPr lang="nl-BE" altLang="nl-BE" dirty="0">
                <a:solidFill>
                  <a:schemeClr val="bg2">
                    <a:lumMod val="50000"/>
                  </a:schemeClr>
                </a:solidFill>
              </a:rPr>
              <a:t>: opstellingen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4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ECD9D97-0C3D-CD36-8340-B09DB3620320}"/>
              </a:ext>
            </a:extLst>
          </p:cNvPr>
          <p:cNvSpPr txBox="1"/>
          <p:nvPr/>
        </p:nvSpPr>
        <p:spPr>
          <a:xfrm>
            <a:off x="3050931" y="3095932"/>
            <a:ext cx="6101860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https://chemix.org/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maak hiermee opstellingen over labo pH-indicatoren -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EF3552-0264-1DE9-090D-CD5BC1ECBE2D}"/>
              </a:ext>
            </a:extLst>
          </p:cNvPr>
          <p:cNvSpPr txBox="1"/>
          <p:nvPr/>
        </p:nvSpPr>
        <p:spPr>
          <a:xfrm>
            <a:off x="2874146" y="4893361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Chemix</a:t>
            </a:r>
            <a:r>
              <a:rPr lang="nl-BE" dirty="0">
                <a:hlinkClick r:id="rId3"/>
              </a:rPr>
              <a:t> Helpcentrum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596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CA7ADF-7A09-8330-C2E0-49714B37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944"/>
            <a:ext cx="7483488" cy="40389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B11B7BD-6E42-BE59-680E-E0BC5CE5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05" y="3429000"/>
            <a:ext cx="5342083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C55693-0406-827F-8FB5-E0AC0A993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80" y="849406"/>
            <a:ext cx="5768840" cy="515918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5FC335D-A5C7-3B2E-6E4F-D598F250F089}"/>
              </a:ext>
            </a:extLst>
          </p:cNvPr>
          <p:cNvSpPr txBox="1"/>
          <p:nvPr/>
        </p:nvSpPr>
        <p:spPr>
          <a:xfrm>
            <a:off x="1315779" y="182157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Chemie Software (chemix-chemistry-software.com)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65191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Chemix: opstellingen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2024-10-13T11:51:01Z</dcterms:created>
  <dcterms:modified xsi:type="dcterms:W3CDTF">2024-10-13T12:12:17Z</dcterms:modified>
</cp:coreProperties>
</file>