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548" r:id="rId2"/>
    <p:sldId id="1549" r:id="rId3"/>
    <p:sldId id="1550" r:id="rId4"/>
    <p:sldId id="1551" r:id="rId5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0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8B2C0F-8E91-5017-8162-252CF27144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91B46B0-5AC5-28EB-7FEF-0969D34305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A27010F-C1D3-09C5-5F0B-3E98DA078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31F37-EE92-49E5-9EF6-2802EA3F5AE3}" type="datetimeFigureOut">
              <a:rPr lang="nl-BE" smtClean="0"/>
              <a:t>8/10/2024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FF50958-9AAE-DD77-1A1E-3ECEE4263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974BD75-9B70-A54F-1A1D-96F7722F6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8FCF1-9E36-499E-BA91-C86D5BD7EB5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57425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1FB9E7-AEC7-D0DB-AFD1-7B64CF7A6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E3E0FAA-D1F1-5977-6519-8AFED51166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729BFA9-F3E5-7582-0049-62F12D737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31F37-EE92-49E5-9EF6-2802EA3F5AE3}" type="datetimeFigureOut">
              <a:rPr lang="nl-BE" smtClean="0"/>
              <a:t>8/10/2024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CC21770-B6AD-DD09-9629-3F38C6D36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B2AA877-2B67-6BCA-505A-9D8D922B3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8FCF1-9E36-499E-BA91-C86D5BD7EB5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58719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492A9514-D31F-08C1-B414-C6B9BA13BD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DF3C351-FBCA-2FE0-1EAB-89ACD8A40D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7C733D6-C8AE-6533-7789-C92AAF0BF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31F37-EE92-49E5-9EF6-2802EA3F5AE3}" type="datetimeFigureOut">
              <a:rPr lang="nl-BE" smtClean="0"/>
              <a:t>8/10/2024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F59C62B-78EA-63D8-2590-ED61DE67C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C0A70C1-145A-CDDC-06A3-C893627B0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8FCF1-9E36-499E-BA91-C86D5BD7EB5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48519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rtslide">
    <p:bg>
      <p:bgPr>
        <a:solidFill>
          <a:srgbClr val="E000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>
            <a:extLst>
              <a:ext uri="{FF2B5EF4-FFF2-40B4-BE49-F238E27FC236}">
                <a16:creationId xmlns:a16="http://schemas.microsoft.com/office/drawing/2014/main" id="{44B775D2-7CD3-8381-FCAC-4E9443CB4D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6" t="24693" r="54700" b="45216"/>
          <a:stretch>
            <a:fillRect/>
          </a:stretch>
        </p:blipFill>
        <p:spPr bwMode="auto">
          <a:xfrm>
            <a:off x="777875" y="1365250"/>
            <a:ext cx="4684713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7">
            <a:extLst>
              <a:ext uri="{FF2B5EF4-FFF2-40B4-BE49-F238E27FC236}">
                <a16:creationId xmlns:a16="http://schemas.microsoft.com/office/drawing/2014/main" id="{197E114D-1A7B-50E0-E4B6-5FD6EC97B2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85" t="62959"/>
          <a:stretch>
            <a:fillRect/>
          </a:stretch>
        </p:blipFill>
        <p:spPr bwMode="auto">
          <a:xfrm rot="16200000">
            <a:off x="10165556" y="4818857"/>
            <a:ext cx="976313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3474" y="4564694"/>
            <a:ext cx="7581282" cy="1594556"/>
          </a:xfrm>
          <a:ln w="76200" cmpd="sng">
            <a:solidFill>
              <a:srgbClr val="002757"/>
            </a:solidFill>
          </a:ln>
        </p:spPr>
        <p:txBody>
          <a:bodyPr lIns="180000" tIns="180000" rIns="180000" bIns="180000">
            <a:noAutofit/>
          </a:bodyPr>
          <a:lstStyle>
            <a:lvl1pPr algn="l">
              <a:defRPr sz="4400" b="1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22475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05C149-BD25-BDAD-9621-5D50E7AAD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0416438-47AB-03C4-2B93-A2D59AD332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2BB4DCC-9B4C-D4D9-F94C-89B03855B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31F37-EE92-49E5-9EF6-2802EA3F5AE3}" type="datetimeFigureOut">
              <a:rPr lang="nl-BE" smtClean="0"/>
              <a:t>8/10/2024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0E512E5-C8B0-E621-A7B0-98058EE19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72A762-AEF0-5FD0-CE04-88326B9C3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8FCF1-9E36-499E-BA91-C86D5BD7EB5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35392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256ABB-63B9-5A5B-AFC1-FC180B0F9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B0B5794-F79F-2676-FAF5-FA88CB3A67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79CEF6C-A1F6-0D99-777E-C726B4054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31F37-EE92-49E5-9EF6-2802EA3F5AE3}" type="datetimeFigureOut">
              <a:rPr lang="nl-BE" smtClean="0"/>
              <a:t>8/10/2024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DB2DA62-FF5F-C4E7-8081-46CE0A3EC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70DA0C0-4165-E4EC-7E85-7949BB746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8FCF1-9E36-499E-BA91-C86D5BD7EB5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33425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D51DF-E37B-5D33-36F1-A867DDAF8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80BA902-B137-33CD-F1C3-FBB6DEAD3E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9736EEB-E28E-DE71-3B9C-C24F85FDA2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BD74B6A-9D76-4F5C-9A00-0705DD7BC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31F37-EE92-49E5-9EF6-2802EA3F5AE3}" type="datetimeFigureOut">
              <a:rPr lang="nl-BE" smtClean="0"/>
              <a:t>8/10/2024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949400D-35F3-DEB9-C389-631E04E25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1E4050E-7B3A-30B0-32FD-5144BDD60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8FCF1-9E36-499E-BA91-C86D5BD7EB5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78375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0AFEA4-FFD9-4C74-E344-91C350AC6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52E2016-641C-51A5-2651-34EBB1C9A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D1F5C82-90D0-05BC-6FE9-D005A95E3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DA0D9DB-CCC2-3902-0D7C-993B206421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0049472-3FA8-E9CB-4228-E29FB25178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3B2683D-2080-63BA-12CD-8C6D5EAAF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31F37-EE92-49E5-9EF6-2802EA3F5AE3}" type="datetimeFigureOut">
              <a:rPr lang="nl-BE" smtClean="0"/>
              <a:t>8/10/2024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296860A-F121-ADE3-8FB5-DF496A2B9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ED670C8-3EA2-50A3-B467-81C2E640B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8FCF1-9E36-499E-BA91-C86D5BD7EB5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98907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E4BB8C-CFD4-FA11-D620-D7B296C8F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978A574-214F-5C31-9931-D8AD5ED1A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31F37-EE92-49E5-9EF6-2802EA3F5AE3}" type="datetimeFigureOut">
              <a:rPr lang="nl-BE" smtClean="0"/>
              <a:t>8/10/2024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A705E2C-F64C-414A-A110-B752F9213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E998631-83AB-3775-C88E-38C598169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8FCF1-9E36-499E-BA91-C86D5BD7EB5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71887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997A6A4-3F7A-3FB4-07C2-B93277099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31F37-EE92-49E5-9EF6-2802EA3F5AE3}" type="datetimeFigureOut">
              <a:rPr lang="nl-BE" smtClean="0"/>
              <a:t>8/10/2024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C7F6BF6-77F7-3790-D468-22CBA8B00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0843BA2-3D96-3D19-FFAB-E3ACBE67D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8FCF1-9E36-499E-BA91-C86D5BD7EB5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70208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594381-004C-03D3-B249-E11A91A85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00D31CE-D653-9E5D-C3D6-A6F4722C8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C17D4A5-9C1B-9B3D-DC20-4EEC815363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54F7BB4-A6A3-F61E-3931-21DF63E16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31F37-EE92-49E5-9EF6-2802EA3F5AE3}" type="datetimeFigureOut">
              <a:rPr lang="nl-BE" smtClean="0"/>
              <a:t>8/10/2024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85E3DEB-3BAE-90B3-DA44-28C0873DD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FF042DC-F344-4612-BD1D-FDA03EE58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8FCF1-9E36-499E-BA91-C86D5BD7EB5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04400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4693D8-C7B3-E550-B8FE-D8C330C00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2F021D1-CA12-032E-65E3-17DFCADE02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7CE9DA6-F2A2-BD78-AC37-BE284DDF08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1DF780C-FA09-4678-277E-E4108AC3D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31F37-EE92-49E5-9EF6-2802EA3F5AE3}" type="datetimeFigureOut">
              <a:rPr lang="nl-BE" smtClean="0"/>
              <a:t>8/10/2024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61A379E-002A-6767-C7E5-36589955A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92F705C-A1F7-55C7-95EF-E7F889CDA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8FCF1-9E36-499E-BA91-C86D5BD7EB5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38171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61BB190-6A96-8F8B-8A18-A020E2179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7D86574-59D8-0254-6CD5-9B6557A358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6183530-50D9-E1A8-5371-5C8E6A2C2D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531F37-EE92-49E5-9EF6-2802EA3F5AE3}" type="datetimeFigureOut">
              <a:rPr lang="nl-BE" smtClean="0"/>
              <a:t>8/10/2024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304B905-50DC-56AA-666C-B4E9A6A938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8C8D25D-F5DA-C251-EA6A-F6C571FB62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F8FCF1-9E36-499E-BA91-C86D5BD7EB5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64499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legopasion.wordpress.com/lego-education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2">
            <a:extLst>
              <a:ext uri="{FF2B5EF4-FFF2-40B4-BE49-F238E27FC236}">
                <a16:creationId xmlns:a16="http://schemas.microsoft.com/office/drawing/2014/main" id="{FF0C11AC-E750-16F3-79C0-5ACE9291F7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1425" y="3348038"/>
            <a:ext cx="8931275" cy="2032000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nl-BE" altLang="nl-BE" dirty="0"/>
              <a:t>Chemische bindingen met M&amp;M’s -lego: Myrthe</a:t>
            </a:r>
          </a:p>
        </p:txBody>
      </p:sp>
      <p:pic>
        <p:nvPicPr>
          <p:cNvPr id="20483" name="Afbeelding 3">
            <a:extLst>
              <a:ext uri="{FF2B5EF4-FFF2-40B4-BE49-F238E27FC236}">
                <a16:creationId xmlns:a16="http://schemas.microsoft.com/office/drawing/2014/main" id="{535645D6-DBB3-EE4F-A0D4-E7CFE0277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134938"/>
            <a:ext cx="27178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Afbeelding 2">
            <a:extLst>
              <a:ext uri="{FF2B5EF4-FFF2-40B4-BE49-F238E27FC236}">
                <a16:creationId xmlns:a16="http://schemas.microsoft.com/office/drawing/2014/main" id="{ECF84AF7-85F0-8207-D5AD-DFCE6212F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675" y="0"/>
            <a:ext cx="22828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9953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79CE872E-5158-EF04-BA6E-1CB225951877}"/>
              </a:ext>
            </a:extLst>
          </p:cNvPr>
          <p:cNvSpPr txBox="1"/>
          <p:nvPr/>
        </p:nvSpPr>
        <p:spPr>
          <a:xfrm>
            <a:off x="3050931" y="2901071"/>
            <a:ext cx="6101860" cy="1064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nl-BE" sz="1800" kern="100" dirty="0">
                <a:effectLst/>
                <a:highlight>
                  <a:srgbClr val="FF00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M&amp;M voor chemische bindingen</a:t>
            </a:r>
            <a:r>
              <a:rPr lang="nl-B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maken van </a:t>
            </a:r>
            <a:r>
              <a:rPr lang="nl-BE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lewisstructuren</a:t>
            </a:r>
            <a:r>
              <a:rPr lang="nl-B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en hieruit bindingen opbouwen</a:t>
            </a:r>
          </a:p>
          <a:p>
            <a:r>
              <a:rPr lang="en-GB" sz="18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LEGO </a:t>
            </a:r>
            <a:r>
              <a:rPr lang="en-GB" sz="1800" u="sng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Educatie</a:t>
            </a:r>
            <a:r>
              <a:rPr lang="en-GB" sz="18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 – LEGO mania (wordpress.com)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78917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40462912-8E77-ECD2-F764-A5A889ED3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742"/>
            <a:ext cx="5547202" cy="3627917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4C0A5925-1F23-C479-AFE8-9C6ED9C53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7750" y="334705"/>
            <a:ext cx="3524250" cy="584835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62FACFD3-B08C-1BAA-34E6-62E36C6751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4690" y="2308199"/>
            <a:ext cx="3133060" cy="421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348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AB7DD0B0-E904-26C5-5DBA-6389CEFC1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69" y="0"/>
            <a:ext cx="5006774" cy="245385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9D617B2-66BE-BBD6-0C88-C69A6941C3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69" y="1972979"/>
            <a:ext cx="5311600" cy="363505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B8A80401-BD5E-BE97-25F1-366A5385B7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0"/>
            <a:ext cx="5044877" cy="427519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0FCA1C85-D86D-854D-621C-8870AAE9FC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4687120"/>
            <a:ext cx="4892464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30292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35</Words>
  <Application>Microsoft Office PowerPoint</Application>
  <PresentationFormat>Breedbeeld</PresentationFormat>
  <Paragraphs>3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Kantoorthema</vt:lpstr>
      <vt:lpstr>Chemische bindingen met M&amp;M’s -lego: Myrthe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Filip Poncelet</dc:creator>
  <cp:lastModifiedBy>Filip Poncelet</cp:lastModifiedBy>
  <cp:revision>1</cp:revision>
  <dcterms:created xsi:type="dcterms:W3CDTF">2024-10-08T08:00:54Z</dcterms:created>
  <dcterms:modified xsi:type="dcterms:W3CDTF">2024-10-08T12:56:04Z</dcterms:modified>
</cp:coreProperties>
</file>