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0" r:id="rId2"/>
    <p:sldId id="1519" r:id="rId3"/>
    <p:sldId id="1520" r:id="rId4"/>
    <p:sldId id="1521" r:id="rId5"/>
    <p:sldId id="1491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64AFF-E127-08CA-ECCE-4570A6B8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B5F627-F6DE-B04B-7813-7B4F7AE06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5BC62E-E736-8B52-1E9E-8BB00124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659CB-25EF-2996-D9B1-7960BCD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11D63-1E83-D8B9-7AFB-8685079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36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68918-3373-64ED-1A49-0991EBE2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13FE20-72D5-66C0-CDA6-ED1EEF5BE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D4D24-DA92-7331-2387-69D194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FA8B7E-91C5-84B0-3480-8698BAD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63FFF-1FF6-E17F-2720-4874348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9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3E4680-4958-8C61-806B-179C694A8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2D5299-F848-6DC0-1887-854A02DA9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EC48E2-9EEE-4CC2-9C3E-C10ED42F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E663BB-B12F-935F-D12A-E655EE2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65A5C9-6E1A-7856-0325-CE4E9946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44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56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3EDF9-E585-F88E-46C2-C965E94D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5B6943-9FE9-4D3E-E165-CE028916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EE2A7B-AA8E-189C-D48D-34ADE506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E4D7A7-0B45-D2F0-06FF-7620481F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412215-99BC-C471-A3BE-19E3AD20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6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5740E-0FF4-39D2-CF68-62262132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36D0BB-9A08-95D9-92B4-2DB0E4DF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22B65A-0750-8074-F4AA-092A1E5F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DBFF9A-F402-59F9-8B49-F10BDB0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CFD94-DB36-8205-1ED8-10C07021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3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59E50-244D-D8F0-9F5B-8D93DCAF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F6BD92-94F9-5BAD-352A-AFD19EECF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18564B-DA68-86FB-B5CF-0FD7E014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C56C7B-6852-E708-F094-D475121C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7EC7A3-8626-7D81-1D34-91688A40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252BDE-0CC6-4A49-1499-FBAE4DC4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9146F-9E0E-02D3-4C88-31299FA1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31DA7B-FFFF-01E9-51DD-179BC0BC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9C744C-8590-807F-FAB1-4007BC1B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D97DEF-00A4-66A3-18EA-34FA54F9A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65B06E-14F4-BBD4-4B69-89383711B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005550-D1BF-74F9-AA3C-7A0FBF5C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0EB096-88C9-260C-60C9-DA70F64E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2890CF-3673-9789-2DB3-5B5000D6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55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5C0CB-9634-24C7-9116-ED9C4589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B7D21A-8251-22F0-C16A-D62F2A27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4A7975-728F-19EC-180D-5EE2EC37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3CF7-B890-7DD6-B3BC-7BDDF445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8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81A38D-42E1-4922-6CC1-67664963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17A4F0-49B6-1683-DD3D-03BEF06C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6FB94B-B2E6-EB9B-59F9-3586C7E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6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89043-340F-B155-4271-833C60D2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A2623-F80C-89C6-A3C2-68F14B9A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5FE782-B469-DE6F-7AB1-7F0365909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D1EF91-6A20-9712-8316-980CB043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E7B90A-0C26-7B8A-1E6A-626DCC69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76D329-4C34-FC6D-AACD-D4C9F90E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77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C133-6FFD-ED41-147B-A2F0EEBF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E6FBB3-4708-64E8-A82A-F938C7B3F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D36F09-2140-7FC9-2EDD-7992D40ED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492AED-7546-63D3-2D24-9B348D62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8105EE-D4D2-0E6B-4E41-394E1EC1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25EFA5-363B-F95C-2DB0-E7036B02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01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85351B-D494-E8CC-DFC5-65058B25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CFB4B-FE41-857D-A2E4-5F50976F1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3C0FF-2AB9-33C0-FA54-7EFBAAAC2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DEAB8-097F-43C3-A9E6-81DA358CA48B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1F95EC-2912-F671-8928-CAEC6DF5B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2107D6-F0BB-9B2E-A052-B9362E947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6B8B5-1FA6-4D05-B60A-147CEDF4E9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iedidaktik.uni-wuppertal.de/de/digitale-medien/animationen/grundlegend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iedidaktik.uni-wuppertal.de/de/digitale-medien/animationen/grundlegend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emiedidaktik.uni-wuppertal.de/fileadmin/Chemie/chemiedidaktik/files/flashlist/flash/nacl-synthese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chemiedidaktik.uni-wuppertal.de/fileadmin/Chemie/chemiedidaktik/files/html5_animations/rp-schmitz/nacl-in-wasser-teilchenmodell/nacl-in-wasser-teilchenmode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92D050"/>
                </a:solidFill>
              </a:rPr>
              <a:t>Chemiedidaktik</a:t>
            </a:r>
            <a:r>
              <a:rPr lang="nl-BE" altLang="nl-BE" dirty="0">
                <a:solidFill>
                  <a:srgbClr val="92D050"/>
                </a:solidFill>
              </a:rPr>
              <a:t>: animaties </a:t>
            </a:r>
            <a:r>
              <a:rPr lang="nl-BE" altLang="nl-BE" dirty="0" err="1">
                <a:solidFill>
                  <a:srgbClr val="92D050"/>
                </a:solidFill>
              </a:rPr>
              <a:t>janiek</a:t>
            </a:r>
            <a:endParaRPr lang="nl-BE" altLang="nl-BE" dirty="0">
              <a:solidFill>
                <a:srgbClr val="92D05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37C9DE-6560-E8EF-E350-394A3193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70" y="698629"/>
            <a:ext cx="4290432" cy="45038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6BC578-618C-F74E-7EE8-579608D32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38" y="0"/>
            <a:ext cx="432091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2F6A01-D07D-E144-E623-7BF49FEF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7" y="392167"/>
            <a:ext cx="7902625" cy="60736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6C2A038-CFF8-D3D3-1292-AE189FE34390}"/>
              </a:ext>
            </a:extLst>
          </p:cNvPr>
          <p:cNvSpPr txBox="1"/>
          <p:nvPr/>
        </p:nvSpPr>
        <p:spPr>
          <a:xfrm>
            <a:off x="1390207" y="34290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Grundlegendes (uni-wuppertal.de)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265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C3CB67-37FA-5635-CBE9-D7F1764A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4" y="671815"/>
            <a:ext cx="4694327" cy="37493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51603B-95F4-2B1E-9667-7CC5FD25A15C}"/>
              </a:ext>
            </a:extLst>
          </p:cNvPr>
          <p:cNvSpPr txBox="1"/>
          <p:nvPr/>
        </p:nvSpPr>
        <p:spPr>
          <a:xfrm>
            <a:off x="2836235" y="476479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Basisch (uni-wuppertal.de)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FA873E-570F-18BB-4812-00ED2BBA2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545" y="550565"/>
            <a:ext cx="4618120" cy="42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E3AB029-01F4-F4DF-D471-0166087207B9}"/>
              </a:ext>
            </a:extLst>
          </p:cNvPr>
          <p:cNvSpPr txBox="1"/>
          <p:nvPr/>
        </p:nvSpPr>
        <p:spPr>
          <a:xfrm>
            <a:off x="112139" y="3891463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https://chemiedidaktik.uni-wuppertal.de/fileadmin/Chemie/chemiedidaktik/files/flashlist/flash/nacl-synthese/index.html</a:t>
            </a:r>
            <a:r>
              <a:rPr lang="nl-BE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7817CA-1FE7-C5C3-A49E-AB474D5C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19" y="233464"/>
            <a:ext cx="4693723" cy="351168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A199D5B-22A5-2D72-3846-491FE3F5BA88}"/>
              </a:ext>
            </a:extLst>
          </p:cNvPr>
          <p:cNvSpPr txBox="1"/>
          <p:nvPr/>
        </p:nvSpPr>
        <p:spPr>
          <a:xfrm>
            <a:off x="6286499" y="4589543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https://chemiedidaktik.uni-wuppertal.de/fileadmin/Chemie/chemiedidaktik/files/html5_animations/rp-schmitz/nacl-in-wasser-teilchenmodell/nacl-in-wasser-teilchenmodell.html</a:t>
            </a:r>
            <a:r>
              <a:rPr lang="nl-BE" dirty="0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D56D0A1-FCF7-F67D-D811-8326426FB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823" y="434773"/>
            <a:ext cx="5528968" cy="33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51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Chemiedidaktik: animaties janiek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2024-10-16T08:11:42Z</dcterms:created>
  <dcterms:modified xsi:type="dcterms:W3CDTF">2024-10-16T10:01:32Z</dcterms:modified>
</cp:coreProperties>
</file>