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466" r:id="rId2"/>
    <p:sldId id="1534" r:id="rId3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0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CEEB4B-1712-38FF-DC10-86E8F490BB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800736C-BE9A-9981-72B3-D808847090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EF823A2-DADD-6566-B131-08AEAA192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25A08-6232-48B8-A25F-08732F495E0E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1B740CC-F237-E785-F544-C7167DBD7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70D28A2-879A-8029-471F-CFCFAD53C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4C69C-8870-49FA-B228-15B3CCC6305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96198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2DED6B-7DF9-9559-D171-B1C5C8B00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A05793A-1EB8-90C7-6CA8-0F2DCF1307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9E97A00-EE0A-4C16-212A-67549290D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25A08-6232-48B8-A25F-08732F495E0E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294557A-28AA-F260-0FC6-07FAF927F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780D7F5-BB95-AEE6-F308-E6F3D6BA2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4C69C-8870-49FA-B228-15B3CCC6305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8379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52AB7DC7-511E-B6C6-F409-23FED296A0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E108902-ED78-F1DF-A801-7462A7B48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EE8A9D4-CBA1-876E-FEE1-D208B715D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25A08-6232-48B8-A25F-08732F495E0E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5623C4-869F-2E5D-CDC4-77BF92486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F6D9D0B-A6C4-E3EB-0C05-AD81C7A39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4C69C-8870-49FA-B228-15B3CCC6305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6623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rtslide">
    <p:bg>
      <p:bgPr>
        <a:solidFill>
          <a:srgbClr val="E000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>
            <a:extLst>
              <a:ext uri="{FF2B5EF4-FFF2-40B4-BE49-F238E27FC236}">
                <a16:creationId xmlns:a16="http://schemas.microsoft.com/office/drawing/2014/main" id="{44B775D2-7CD3-8381-FCAC-4E9443CB4D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6" t="24693" r="54700" b="45216"/>
          <a:stretch>
            <a:fillRect/>
          </a:stretch>
        </p:blipFill>
        <p:spPr bwMode="auto">
          <a:xfrm>
            <a:off x="777875" y="1365250"/>
            <a:ext cx="4684713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7">
            <a:extLst>
              <a:ext uri="{FF2B5EF4-FFF2-40B4-BE49-F238E27FC236}">
                <a16:creationId xmlns:a16="http://schemas.microsoft.com/office/drawing/2014/main" id="{197E114D-1A7B-50E0-E4B6-5FD6EC97B2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85" t="62959"/>
          <a:stretch>
            <a:fillRect/>
          </a:stretch>
        </p:blipFill>
        <p:spPr bwMode="auto">
          <a:xfrm rot="16200000">
            <a:off x="10165556" y="4818857"/>
            <a:ext cx="976313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3474" y="4564694"/>
            <a:ext cx="7581282" cy="1594556"/>
          </a:xfrm>
          <a:ln w="76200" cmpd="sng">
            <a:solidFill>
              <a:srgbClr val="002757"/>
            </a:solidFill>
          </a:ln>
        </p:spPr>
        <p:txBody>
          <a:bodyPr lIns="180000" tIns="180000" rIns="180000" bIns="180000">
            <a:noAutofit/>
          </a:bodyPr>
          <a:lstStyle>
            <a:lvl1pPr algn="l">
              <a:defRPr sz="4400" b="1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41134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806D1E-FC77-9CF6-61C4-546A1C565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6E5AEE6-2D1C-9F8A-27B3-B71E77ACD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23FC051-31A7-F4EB-176D-F53557D1B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25A08-6232-48B8-A25F-08732F495E0E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1F6FB7B-27F3-5BD2-E45A-C842B3182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B567A41-629A-44B8-E721-68C0DA49D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4C69C-8870-49FA-B228-15B3CCC6305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05736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EAC4FF-5499-798E-70BA-0BBF582F0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6421DAC-5532-B6B7-19A6-60494F023B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E0EEE1A-F0FE-C20D-B3D6-773CC3A53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25A08-6232-48B8-A25F-08732F495E0E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93F1BB7-EE70-D2CB-2560-936F844CB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81B30A9-A1E2-FFD7-C267-86D7D7BAA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4C69C-8870-49FA-B228-15B3CCC6305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83391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5A2966-F733-3E06-C0E6-B1C877EE3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496D2C-7D5E-160F-D9DD-A6988526DA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1C82D00-14A0-9721-81BD-E7BB4F9D3E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DCDABCF-9FEC-CC11-E83C-7C3942CC4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25A08-6232-48B8-A25F-08732F495E0E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6C11771-5357-9B31-75FE-4CCB1FDAD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28A88DE-DD7D-603C-4FAD-DA4D90670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4C69C-8870-49FA-B228-15B3CCC6305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43316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DE6D02-E41A-0C5D-7DB6-41B0CB421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26B40F7-11A3-969F-0809-ACD80A532C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01E52D3-ED82-52C0-B743-BA845DE464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CE28D40-53D3-8F4A-757B-2CF9851359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E26BA20-2414-CC74-F881-3CA51DD76E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48954A5-081B-48BB-BE8B-7466ED23D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25A08-6232-48B8-A25F-08732F495E0E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F98DE22-80EF-D3F8-23C5-13891D722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7945914-14CA-3EDA-AF21-CC831DFF4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4C69C-8870-49FA-B228-15B3CCC6305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33373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9AAE7-A88B-8B86-8FF7-EC6DA2D7B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454A0EB-8F4F-44ED-8944-37F64F8A0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25A08-6232-48B8-A25F-08732F495E0E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F180F76-1265-9216-54DC-B1EAD55BC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F38E26F-7C1C-5019-9E92-92959469A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4C69C-8870-49FA-B228-15B3CCC6305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29404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A30E830-FA72-CE30-2579-0B5B18CB3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25A08-6232-48B8-A25F-08732F495E0E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FB322A0-0CFC-E1F8-6CD1-840B386BF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9E89FBD-636C-7D26-BEC9-416E370DB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4C69C-8870-49FA-B228-15B3CCC6305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09126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F5CE6F-21F4-A983-291A-184D5A0EB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B6C09E-5093-881C-35F7-C352C0A8C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F321589-C46A-A5CA-F941-A0F8F38994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28A2FA6-7903-8837-9272-1C1E55296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25A08-6232-48B8-A25F-08732F495E0E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F54F61E-7F83-08E5-970B-D8118B108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7431F2D-4F6D-1476-7C09-1BA75EDC4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4C69C-8870-49FA-B228-15B3CCC6305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82741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1FC67C-DB2C-5161-0099-20165A911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CE5B9F7-4265-1D89-7EF9-E878DABB89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352FCBE-DFD6-B25E-B644-CD9AF602EE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154CC86-8F48-EE71-5D93-FB1BF1E5A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25A08-6232-48B8-A25F-08732F495E0E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2678D0C-22DE-A30D-8BE6-8502DD433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B3D9229-0581-030E-94E5-7B345DE5E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4C69C-8870-49FA-B228-15B3CCC6305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62879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4F25AB2-37BD-D826-BF63-2260D2B9F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0B6F071-5B83-8153-0C7C-3BB16698C1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D8B8924-AFDD-88AC-6EB5-8BFF11772E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125A08-6232-48B8-A25F-08732F495E0E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665559E-AE44-E531-5A2E-E878FC02C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D6C49E-FEEF-FD6B-4DD3-86017EB630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64C69C-8870-49FA-B228-15B3CCC6305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79614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fB8iL5hHHU&amp;list=PLcYTjie2a8HGwZN7SQ8ohqykVchP8qSG8" TargetMode="External"/><Relationship Id="rId2" Type="http://schemas.openxmlformats.org/officeDocument/2006/relationships/hyperlink" Target="https://chemagic.org/molecules/amini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2">
            <a:extLst>
              <a:ext uri="{FF2B5EF4-FFF2-40B4-BE49-F238E27FC236}">
                <a16:creationId xmlns:a16="http://schemas.microsoft.com/office/drawing/2014/main" id="{FF0C11AC-E750-16F3-79C0-5ACE9291F7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1425" y="3348038"/>
            <a:ext cx="8931275" cy="2032000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nl-BE" altLang="nl-BE" dirty="0" err="1">
                <a:solidFill>
                  <a:srgbClr val="00B0F0"/>
                </a:solidFill>
              </a:rPr>
              <a:t>Chemagic</a:t>
            </a:r>
            <a:r>
              <a:rPr lang="nl-BE" altLang="nl-BE" dirty="0">
                <a:solidFill>
                  <a:srgbClr val="00B0F0"/>
                </a:solidFill>
              </a:rPr>
              <a:t> : lies</a:t>
            </a:r>
          </a:p>
        </p:txBody>
      </p:sp>
      <p:pic>
        <p:nvPicPr>
          <p:cNvPr id="20483" name="Afbeelding 3">
            <a:extLst>
              <a:ext uri="{FF2B5EF4-FFF2-40B4-BE49-F238E27FC236}">
                <a16:creationId xmlns:a16="http://schemas.microsoft.com/office/drawing/2014/main" id="{535645D6-DBB3-EE4F-A0D4-E7CFE0277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134938"/>
            <a:ext cx="27178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Afbeelding 2">
            <a:extLst>
              <a:ext uri="{FF2B5EF4-FFF2-40B4-BE49-F238E27FC236}">
                <a16:creationId xmlns:a16="http://schemas.microsoft.com/office/drawing/2014/main" id="{ECF84AF7-85F0-8207-D5AD-DFCE6212F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675" y="0"/>
            <a:ext cx="22828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1298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14E23F0E-F765-789C-E8E5-5C830CA25313}"/>
              </a:ext>
            </a:extLst>
          </p:cNvPr>
          <p:cNvSpPr txBox="1"/>
          <p:nvPr/>
        </p:nvSpPr>
        <p:spPr>
          <a:xfrm>
            <a:off x="1679331" y="214509"/>
            <a:ext cx="4870325" cy="378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nl-BE" sz="1800" u="sng" kern="100" dirty="0">
                <a:solidFill>
                  <a:srgbClr val="467886"/>
                </a:solidFill>
                <a:effectLst/>
                <a:highlight>
                  <a:srgbClr val="00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https://chemagic.org/molecules/amini.html#</a:t>
            </a:r>
            <a:r>
              <a:rPr lang="nl-B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DFFADD2-786B-9D50-B063-A97498A11C4C}"/>
              </a:ext>
            </a:extLst>
          </p:cNvPr>
          <p:cNvSpPr txBox="1"/>
          <p:nvPr/>
        </p:nvSpPr>
        <p:spPr>
          <a:xfrm>
            <a:off x="6096000" y="798570"/>
            <a:ext cx="6097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Model Kit Basic Operation Video 1: Building a New Model and Using PubChem (youtube.com)</a:t>
            </a:r>
            <a:endParaRPr lang="nl-BE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4F1195B-CA50-6421-EF01-52447F85E2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1784" y="1650396"/>
            <a:ext cx="7613893" cy="513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7655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35</Words>
  <Application>Microsoft Office PowerPoint</Application>
  <PresentationFormat>Breedbeeld</PresentationFormat>
  <Paragraphs>3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Kantoorthema</vt:lpstr>
      <vt:lpstr>Chemagic : lies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Filip Poncelet</dc:creator>
  <cp:lastModifiedBy>Filip Poncelet</cp:lastModifiedBy>
  <cp:revision>2</cp:revision>
  <dcterms:created xsi:type="dcterms:W3CDTF">2024-10-16T08:22:56Z</dcterms:created>
  <dcterms:modified xsi:type="dcterms:W3CDTF">2024-10-16T10:52:06Z</dcterms:modified>
</cp:coreProperties>
</file>