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2" r:id="rId2"/>
    <p:sldId id="1530" r:id="rId3"/>
    <p:sldId id="1531" r:id="rId4"/>
    <p:sldId id="1532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9CB9B-805F-6A5F-D103-D1316E245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E33E0B-00D2-E7F8-4375-FC2D14AAD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1E5C34-841A-437F-B555-A820918C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AB0026-47F3-A954-6D75-3C00D1E1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B5F295-EB6F-30D2-A90E-5818A4C6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08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1A879-28E9-ED35-5F19-E4AF5EAB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E6C553-9650-A528-C1D3-23AC5FDA9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F9EFB9-14F3-F1A2-9E78-4EFF07D7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3DC512-8CA8-2DA3-B2E0-64D9F51D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DB35B0-F062-DC05-FBBA-032A6A26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39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90927E-BCAB-6558-531C-352253A03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ECF204-1B82-705A-3173-2B5F579A6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3B8498-5CC3-7A6E-D1FA-90813906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F955C-5DE5-2F2B-FE4F-476769ED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F7C6F9-E6B8-92B2-9400-27FC359A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023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786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74DC1-3297-E349-C751-E8AD8E06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ACF27-E9F6-0598-CE9E-FBFF9634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ABD45-4657-A617-EB2D-7B22555B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2BBCEB-FB92-F9B0-C874-43F57429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FE77A-0F1C-A3AC-8477-5ACD7312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7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D98DB-EFBA-C5A1-92AC-AB141B9E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DE5413-DEF7-AEFF-0EDC-B072894A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C9346D-D420-0921-5A05-ACAEDD66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96C83-36C3-59BD-4EED-3DCDA3B1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85DE6B-30FB-A3CD-C4FA-205793D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7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0907C-6F35-DDCF-E81A-5EE33099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CC45F-B251-A987-15C3-260F7D979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1B1F97-9EBD-5ACD-52F3-694DE15E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B58E03-48CA-377D-86E7-292585C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3EEB4D-0F24-03CF-B2F1-1EA977DE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3735D4-2E6E-3F00-524D-32DEFFA0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1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23F65-0213-E745-605D-527243F5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35C4C7-6682-1E53-166B-AE10C601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25DDDB-CFBA-3056-8AF7-A7ED51CDF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DD82DA-5531-78AA-8898-F38DC3BF3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702604-FE4F-5C01-CD7A-CE1AB5858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283F741-4685-2882-E0A0-F1FE0E5E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63ED3D-800B-4EA8-4DB6-3D213B11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050A5E-670D-858D-0835-1505117F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6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07629-4FF7-226E-8354-073EE25A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F117EC-4A5D-B433-1D72-5C332CB9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619CD4-D905-3C23-E21A-B921368C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249EE7-A352-42EF-3436-EB07262F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35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C6BF00-2B9F-B6EC-41B5-84F7A2BF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04E0F3-081E-89F4-C57D-0A66597B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B48B99-4BD6-196C-7E31-49433FB0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311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A9912-C99C-5BAB-B2C0-99A93392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6C82D-7888-D4F6-4DA2-F778E5E5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0E1002-319B-8660-AB89-EE7FB0A3A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76F5CB-0375-D874-4D03-85D4F3F3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DCC6D7-5607-9F55-DEE5-C368D978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24C749-A55A-62C1-3D1E-383B0DF5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0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DCD78-A40D-2E99-DB80-1270AC07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C76419-A566-0A6F-E02C-4828A31E7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05F2EC-2A1A-27D4-0FDC-E61DF9C1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500BC3-1BE3-2F0B-1BEB-275B3146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F88A14-82E7-F426-FB33-CDA2C366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A3BD9A-7B25-16A3-85F6-2305F7DB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02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A5CCCB-A642-B17F-0DD9-B683BB33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DDD781-2C8A-988B-1047-FA037721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BE23FA-7B7D-57D4-1A36-F34A742EB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5E06B-3A17-47EF-B408-154B6726A9DC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18B83D-283C-4E9F-DD05-8859F235E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80033E-AD54-6EF9-BA7E-3D0F98AE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D9B32-142A-43C1-875D-7786CFA071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6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cdlabs.com/resources/free-chemistry-software-apps/chemsketch-freewa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ochemie.nl/index.php/moleculenmaken" TargetMode="External"/><Relationship Id="rId2" Type="http://schemas.openxmlformats.org/officeDocument/2006/relationships/hyperlink" Target="https://www.acdlabs.com/resources/free-chemistry-software-apps/chemsketch-freewar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cdlabs.com/resources/free-chemistry-software-apps/chemsketch-freewar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ochemie.nl/index.php/moleculenmak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00B0F0"/>
                </a:solidFill>
              </a:rPr>
              <a:t>ChemSketch</a:t>
            </a:r>
            <a:endParaRPr lang="nl-BE" altLang="nl-BE" dirty="0">
              <a:solidFill>
                <a:srgbClr val="00B0F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CC4C10B-87F8-4CBE-E92A-E17ED422B77F}"/>
              </a:ext>
            </a:extLst>
          </p:cNvPr>
          <p:cNvSpPr txBox="1"/>
          <p:nvPr/>
        </p:nvSpPr>
        <p:spPr>
          <a:xfrm>
            <a:off x="2088966" y="5739043"/>
            <a:ext cx="6097772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Gratis software voor het tekenen van chemicaliën voor studenten |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ChemSketch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| ACD/Labs (acdlabs.com)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37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FEF49-0E32-B5C3-E214-9A52FAA06A7B}"/>
              </a:ext>
            </a:extLst>
          </p:cNvPr>
          <p:cNvSpPr txBox="1"/>
          <p:nvPr/>
        </p:nvSpPr>
        <p:spPr>
          <a:xfrm>
            <a:off x="3050931" y="2896454"/>
            <a:ext cx="6101860" cy="10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Gratis software voor het tekenen van chemicaliën voor studenten |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ChemSketch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| ACD/Labs (acdlabs.com)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Moleculenmaken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(mlochemie.nl)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1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07B1F78-FA44-9FA7-BFE9-A0C6520B5501}"/>
              </a:ext>
            </a:extLst>
          </p:cNvPr>
          <p:cNvSpPr txBox="1"/>
          <p:nvPr/>
        </p:nvSpPr>
        <p:spPr>
          <a:xfrm>
            <a:off x="1677286" y="295173"/>
            <a:ext cx="6097772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Gratis software voor het tekenen van chemicaliën voor studenten |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ChemSketch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| ACD/Labs (acdlabs.com)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1D9D49-43E1-2589-2AC0-F0E446FA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1367611"/>
            <a:ext cx="11370025" cy="41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361A046-6F80-439E-C170-908078B89CBB}"/>
              </a:ext>
            </a:extLst>
          </p:cNvPr>
          <p:cNvSpPr txBox="1"/>
          <p:nvPr/>
        </p:nvSpPr>
        <p:spPr>
          <a:xfrm>
            <a:off x="3094074" y="212651"/>
            <a:ext cx="16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Handleidingen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DE53FA-D60A-0A6F-92F9-A02CC3C68F25}"/>
              </a:ext>
            </a:extLst>
          </p:cNvPr>
          <p:cNvSpPr txBox="1"/>
          <p:nvPr/>
        </p:nvSpPr>
        <p:spPr>
          <a:xfrm>
            <a:off x="348217" y="34290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ChemSketch</a:t>
            </a:r>
            <a:r>
              <a:rPr lang="nl-BE" dirty="0"/>
              <a:t>: Een reactievergelijking maken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4C9A7C-A7FA-7BC4-E120-240A0E9AB707}"/>
              </a:ext>
            </a:extLst>
          </p:cNvPr>
          <p:cNvSpPr txBox="1"/>
          <p:nvPr/>
        </p:nvSpPr>
        <p:spPr>
          <a:xfrm>
            <a:off x="348217" y="268893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ChemSketch</a:t>
            </a:r>
            <a:r>
              <a:rPr lang="nl-BE" dirty="0"/>
              <a:t>: Structuurformules maken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8E9D8E3-4573-53ED-E8A3-4F84175F787E}"/>
              </a:ext>
            </a:extLst>
          </p:cNvPr>
          <p:cNvSpPr txBox="1"/>
          <p:nvPr/>
        </p:nvSpPr>
        <p:spPr>
          <a:xfrm>
            <a:off x="465175" y="430703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ChemSketch</a:t>
            </a:r>
            <a:r>
              <a:rPr lang="nl-BE" dirty="0"/>
              <a:t> en 3D viewer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B84478D-3FB7-33DA-0249-390EF79713D2}"/>
              </a:ext>
            </a:extLst>
          </p:cNvPr>
          <p:cNvSpPr txBox="1"/>
          <p:nvPr/>
        </p:nvSpPr>
        <p:spPr>
          <a:xfrm>
            <a:off x="348217" y="199556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/>
              <a:t>ChemSketch</a:t>
            </a:r>
            <a:r>
              <a:rPr lang="nl-NL" dirty="0"/>
              <a:t> Bij de start / opslaan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4BE6EA-A072-9775-74FD-EB109A54B80B}"/>
              </a:ext>
            </a:extLst>
          </p:cNvPr>
          <p:cNvSpPr txBox="1"/>
          <p:nvPr/>
        </p:nvSpPr>
        <p:spPr>
          <a:xfrm>
            <a:off x="348217" y="120917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/>
              <a:t>ChemSketch</a:t>
            </a:r>
            <a:r>
              <a:rPr lang="nl-BE" dirty="0"/>
              <a:t>: Download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4E9D2F-E11F-83F1-33FA-647594CB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34" y="3468496"/>
            <a:ext cx="6226080" cy="241574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A81A6D3-9CFD-FBC8-0EE1-CCBA8A665499}"/>
              </a:ext>
            </a:extLst>
          </p:cNvPr>
          <p:cNvSpPr txBox="1"/>
          <p:nvPr/>
        </p:nvSpPr>
        <p:spPr>
          <a:xfrm>
            <a:off x="6562947" y="595190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Moleculenmaken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(mlochemie.nl)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1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96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ChemSketch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2024-10-09T10:37:25Z</dcterms:created>
  <dcterms:modified xsi:type="dcterms:W3CDTF">2024-10-09T10:57:14Z</dcterms:modified>
</cp:coreProperties>
</file>