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65" r:id="rId2"/>
    <p:sldId id="1566" r:id="rId3"/>
    <p:sldId id="1567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55746-D203-67F4-4BDF-00184AC0B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A5E188-D819-1D5E-6DAF-3F0679CE0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1FFF84-DBF8-BC99-B31D-3615270F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880FE3-B2F1-C1DE-D97D-60BE0010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378EEF-6E14-64DB-A6DD-C8A18EC6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649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E698E-0F12-9E65-04BF-85A61B62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AA1AD6-DE6F-258B-B9F0-2CDD49469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2F09CB-EC56-4DA2-32CF-30B1943B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9C736F-5CE4-AAA5-A550-6AB1F4B5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8CE7B0-2107-0681-B899-D9252205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589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6271448-7485-653E-601A-65F208B0A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822DBA-3969-2964-3BDE-FE51AA0E0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0269DF-E804-94D3-7850-38E8BF95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68E02B-C577-CF5D-F74A-2DE5C25E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C371A5-06B5-9DCD-B7F7-29FE7368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152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559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52FFA-CB60-BE4B-F76D-B523F965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A38DBE-700B-2D98-2E25-E93CD5B24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D77676-9BC4-A85E-8F55-FB991F91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54E35E-C8E5-72DC-9BD8-93EFCFE3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7F1119-446B-1EC1-F5B5-B97E4B33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296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D6661-0738-ECAC-AD35-5153A140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C3AE6E-0436-1C6B-1543-DE458CD16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88C63E-40CD-D31E-ABDD-926F1D26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165A1-7411-F2CD-33EB-62BCCA53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04EDAD-AD24-C4E4-3615-9E7F8A02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731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59E33-A405-5E21-B6EF-78F15381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19AD5A-4E66-2468-6217-6F6D862B7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4959DC-037B-4A69-945F-7D9303B7C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611FCC-013B-CF59-BA42-4EDBA7B1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223D78-22CF-D1CF-0E5E-5B844C60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881BB9-DDD2-8224-72BB-B2788ABC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73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50A24-FA68-10CB-D877-D3831914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74D985-4B6E-714C-71E1-E429686F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BD341D-0FF6-80D3-AE3E-605695CDF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4FA7FE-17C8-F0F3-3A2B-A017106E5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4D1826-4042-0FA6-3C78-545DBEC0C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40C0C7-38AA-4A76-6EAE-2FAECFFB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73CD9C7-2744-688B-992E-2F7DFE54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75B026-3FD0-8935-55FA-8BDC45C3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59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1433B-6411-49D6-BCA3-F28E84CD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78A9C3E-4952-7A16-FA8D-D237832E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C52C79-EF04-4AF2-AEFB-0D3DC5D2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C3C717-BAB9-F400-EE3C-FFC1E9D2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838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1DD5C82-0FE1-1E5D-DC9B-76BE500D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4BB69D1-6E2B-8880-1842-ED9B1246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3E5C44-57B0-64EA-68E3-8C2D0B63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008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F9B75-B3D1-6E4C-A199-998355B9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07AD09-F82C-5199-5DAA-884520F7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98A4C5-7FB9-947F-4D0D-5E6C8DE56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83E7C5-9509-E192-6D9D-FDF3A939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FA0157-491E-FCF6-90F2-A3E4DDAF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EBDD87-FEA0-C44D-4D74-65783DEA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375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06F9F-C8E9-EE7F-35FF-63BED52C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058C21-FC10-05C6-F3A0-35F72B57F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8C34BF-B3F6-F7BE-E036-D3079F831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651548-D3DB-F1FE-0321-0EF09588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689ECA-2FF6-1F5C-5FED-1C2CDC09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E5B3A1-742C-D9C4-A4F3-D87827FE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72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F9A1E1-168F-FAE0-9285-E87A25F2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0138A0-E073-7122-821F-AB7C0C899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8BA7CC-A20B-B8CB-88A7-E3A612B97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58C766-096E-44D9-82C0-D819208B67C6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4D5A9A-217A-B642-91D2-C110C398C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E1D625-570F-33E9-0B30-DB1E94ED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389F8C-4AF1-484B-A778-F9AFC6D52BF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78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sJ7TaqiDw&amp;t=1433s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sites.google.com/ictlokeren.be/canva-for-education/gevorderd#h.jodl7d97ibh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GTzyUSHTE/srRA5ov6PV5BbYtdudhBug/edi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chemeClr val="bg2">
                    <a:lumMod val="50000"/>
                  </a:schemeClr>
                </a:solidFill>
              </a:rPr>
              <a:t>Canva</a:t>
            </a:r>
            <a:r>
              <a:rPr lang="nl-BE" altLang="nl-BE" dirty="0">
                <a:solidFill>
                  <a:schemeClr val="bg2">
                    <a:lumMod val="50000"/>
                  </a:schemeClr>
                </a:solidFill>
              </a:rPr>
              <a:t> gebruiken: Lena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83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AF78B5D-4BB8-9E6A-0619-FD3B921CA822}"/>
              </a:ext>
            </a:extLst>
          </p:cNvPr>
          <p:cNvSpPr txBox="1"/>
          <p:nvPr/>
        </p:nvSpPr>
        <p:spPr>
          <a:xfrm>
            <a:off x="2774829" y="158046"/>
            <a:ext cx="610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https://www.canva.com/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3D91B25-0B60-4248-6DCD-E90C682CCFD2}"/>
              </a:ext>
            </a:extLst>
          </p:cNvPr>
          <p:cNvSpPr txBox="1"/>
          <p:nvPr/>
        </p:nvSpPr>
        <p:spPr>
          <a:xfrm>
            <a:off x="6504468" y="34271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3"/>
              </a:rPr>
              <a:t>Canva</a:t>
            </a:r>
            <a:r>
              <a:rPr lang="nl-BE" dirty="0">
                <a:hlinkClick r:id="rId3"/>
              </a:rPr>
              <a:t> Tutorial Handleiding Nederlands (youtube.com)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83FC8DC-C9D9-E30C-930A-547FB542FB11}"/>
              </a:ext>
            </a:extLst>
          </p:cNvPr>
          <p:cNvSpPr txBox="1"/>
          <p:nvPr/>
        </p:nvSpPr>
        <p:spPr>
          <a:xfrm>
            <a:off x="6504468" y="89671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Basiskennis </a:t>
            </a:r>
            <a:r>
              <a:rPr lang="nl-NL" dirty="0" err="1">
                <a:hlinkClick r:id="rId4"/>
              </a:rPr>
              <a:t>Canva</a:t>
            </a:r>
            <a:r>
              <a:rPr lang="nl-NL" dirty="0">
                <a:hlinkClick r:id="rId4"/>
              </a:rPr>
              <a:t> - Gevorderd (google.com)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057D61F-B19D-1188-E3A2-22E9379CA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529" y="1266042"/>
            <a:ext cx="3124471" cy="140982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585F1F3-EA13-02C8-3E18-34C107A2F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62" y="2846019"/>
            <a:ext cx="10798476" cy="116596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BED11DA-A20B-BA37-D483-43AF4F094D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925" y="5085496"/>
            <a:ext cx="424470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EFE514-A6BA-1EF3-C023-AC3343D1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40" y="487425"/>
            <a:ext cx="4839119" cy="58831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04A0CFE-9F12-4319-A601-A7D272FA1EE0}"/>
              </a:ext>
            </a:extLst>
          </p:cNvPr>
          <p:cNvSpPr txBox="1"/>
          <p:nvPr/>
        </p:nvSpPr>
        <p:spPr>
          <a:xfrm>
            <a:off x="209993" y="621166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Kopie van Vakantietaak/remediëring chemie - Document (A4) (canva.com)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19303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46</Words>
  <Application>Microsoft Office PowerPoint</Application>
  <PresentationFormat>Breedbeeld</PresentationFormat>
  <Paragraphs>5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Canva gebruiken: Lena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4</cp:revision>
  <dcterms:created xsi:type="dcterms:W3CDTF">2024-10-16T08:44:57Z</dcterms:created>
  <dcterms:modified xsi:type="dcterms:W3CDTF">2024-10-17T07:59:01Z</dcterms:modified>
</cp:coreProperties>
</file>