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431" r:id="rId2"/>
    <p:sldId id="1500" r:id="rId3"/>
    <p:sldId id="1501" r:id="rId4"/>
    <p:sldId id="1502" r:id="rId5"/>
    <p:sldId id="1503" r:id="rId6"/>
    <p:sldId id="1504" r:id="rId7"/>
    <p:sldId id="1505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88D46-B119-4F85-AA90-4C3E8B6ACA11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056AC-A658-4AD4-8B97-23E568620C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003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056AC-A658-4AD4-8B97-23E568620CAB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939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61B6D-909E-5C71-D29C-006D8EFEF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BE4B468-3F87-5B85-58ED-74B106EAB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C7890A-395E-9B76-85DE-98E67050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3198-5FA3-4EAA-8049-9A9C00B69520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31B916-B07E-EA2A-6EF9-858226EA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1B9E97-530E-7ECB-DFF7-1DC5252B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FCB-99CB-4CCE-8BDC-ABCBFA8528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606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53FC4-5CF0-9E5A-47DF-B89B5D85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8F27B-3401-70A5-6251-05B41D30D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4B1771-77B4-DF3F-B0B4-5FAE678C1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3198-5FA3-4EAA-8049-9A9C00B69520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349F28-95C8-8474-AFCB-7C795615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A22230-9DE6-A4B4-8554-A19BFBBE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FCB-99CB-4CCE-8BDC-ABCBFA8528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983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88332A6-8E02-D941-3D20-19EF17497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2B4C8A-98C2-2F6D-8B37-2E3FA72A9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D8B112-AD3A-9C44-81BF-2BB5270D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3198-5FA3-4EAA-8049-9A9C00B69520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4E587F-6FE0-60FF-9A3A-F951BC241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698A0A-6D5D-E9BA-FBD5-C30FD0D1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FCB-99CB-4CCE-8BDC-ABCBFA8528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081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771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D3EB3-65C9-2407-1722-1759A44D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D233CD-0CBB-9D77-374D-F479F03A5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34EDF8-1982-3B5E-DB0B-AF0EE564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3198-5FA3-4EAA-8049-9A9C00B69520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ABA863-1E2C-947E-62B1-4AA3085B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F2A865-C4AE-BA1D-D993-B7184EDA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FCB-99CB-4CCE-8BDC-ABCBFA8528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634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D199E-81EE-1701-DF24-8925ADA0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21B50E-2608-77F1-9A72-99A7343A3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8480EE-B83B-43EB-9DA4-F139DC96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3198-5FA3-4EAA-8049-9A9C00B69520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D064F8-D374-BBBA-9548-FEFB29750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FFBC13-5020-C9EC-5977-F06E4826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FCB-99CB-4CCE-8BDC-ABCBFA8528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21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9A6AC-9973-E6FE-BB8E-F48DB753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1A3031-96A3-B6BD-A26A-DD6F1AEBC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A673A7-DC12-8E01-1385-FE760F986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A682E9-F68B-0A79-1AAE-84DB2EE6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3198-5FA3-4EAA-8049-9A9C00B69520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B54A26-3E6C-7E46-42BC-60F51632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5049C1-11F3-28F8-2DA0-4D55399D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FCB-99CB-4CCE-8BDC-ABCBFA8528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438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1A355-7CC0-6FD8-808A-8DB86CE7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D03FEE-4A99-4904-FCBB-DB2B21771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02774E-DED7-17D2-A822-3369B46A7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8A2A461-3552-ED0F-BC2D-D4FB95D75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8EB61EF-FB66-E290-66A8-4F9488D10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1EE3C4B-4E45-8035-05D2-883E4F6D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3198-5FA3-4EAA-8049-9A9C00B69520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CEA0269-B522-F7A9-279A-5EB6D923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571DD57-AB07-2AC7-2C14-C2B40EB7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FCB-99CB-4CCE-8BDC-ABCBFA8528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357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C436F-6C8E-4AF4-3F07-5818E77DD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BF334AE-8ADF-B7CC-C60E-920702E8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3198-5FA3-4EAA-8049-9A9C00B69520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7428D8-B87F-826A-6369-A22CD822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6C1736-1413-C2B4-EAD5-4C046E97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FCB-99CB-4CCE-8BDC-ABCBFA8528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013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124104-FCED-A547-9E86-F90405EE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3198-5FA3-4EAA-8049-9A9C00B69520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A40808-A4ED-0E74-AA0D-6939AD4A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479BAA-CAF4-94DD-5FCE-794757DA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FCB-99CB-4CCE-8BDC-ABCBFA8528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67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3C750-2A10-AE67-3580-EF060813E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A38909-E099-C73B-B5CA-89FC9EF43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B4EF06-6F4B-DDB0-DF5E-38394EC6E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E6830B-3C3E-1D60-65BE-8FBD7A7C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3198-5FA3-4EAA-8049-9A9C00B69520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53F416-FD10-7CA3-5892-11F621FE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2EE400-39BB-3CC7-32AA-2B62E2BB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FCB-99CB-4CCE-8BDC-ABCBFA8528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879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CAE01-0BFE-EFC9-A68A-2BE9A80DF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857C1BC-58F4-6CAF-07EC-A8E92B156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31618B-A480-8D09-58B1-20A562E8E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95F9A5-88EE-D420-C591-66DFE946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3198-5FA3-4EAA-8049-9A9C00B69520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6F05DD-B3B0-6C76-9A6E-2E677810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EF6D5A-1E0C-519F-987F-9B4B3E92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8FCB-99CB-4CCE-8BDC-ABCBFA8528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616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385A01-7B4F-D66F-3357-CF065CC3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C58DF0-D503-122E-7942-4CB9B47D6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66EC00-3876-7231-2456-47203446A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EE3198-5FA3-4EAA-8049-9A9C00B69520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653D99-60DA-3071-C679-59A96B3A9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64B71-C1DD-9CD0-9B48-599692618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3B8FCB-99CB-4CCE-8BDC-ABCBFA8528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011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ctinteractives/submicro?authuser=0" TargetMode="External"/><Relationship Id="rId7" Type="http://schemas.openxmlformats.org/officeDocument/2006/relationships/hyperlink" Target="https://chemicalthinking.xyz/bondpol/bondpo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emicalthinking.xyz/submicro/submicro.html" TargetMode="External"/><Relationship Id="rId5" Type="http://schemas.openxmlformats.org/officeDocument/2006/relationships/hyperlink" Target="https://lab.concord.org/embeddable.html#interactives/interactions/forming-molecules-graph-no-axes.json" TargetMode="External"/><Relationship Id="rId4" Type="http://schemas.openxmlformats.org/officeDocument/2006/relationships/hyperlink" Target="https://chemicalthinking.xyz/btriangle/btriangl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/>
              <a:t>CT- </a:t>
            </a:r>
            <a:r>
              <a:rPr lang="nl-BE" altLang="nl-BE" dirty="0" err="1"/>
              <a:t>interactives</a:t>
            </a:r>
            <a:br>
              <a:rPr lang="nl-BE" altLang="nl-BE" dirty="0"/>
            </a:br>
            <a:r>
              <a:rPr lang="nl-BE" altLang="nl-BE" dirty="0"/>
              <a:t>Ilke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12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1384E48-92EE-5CF7-C959-3CC0354E266E}"/>
              </a:ext>
            </a:extLst>
          </p:cNvPr>
          <p:cNvSpPr txBox="1"/>
          <p:nvPr/>
        </p:nvSpPr>
        <p:spPr>
          <a:xfrm>
            <a:off x="3050931" y="2206843"/>
            <a:ext cx="6101860" cy="245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 startAt="4"/>
            </a:pPr>
            <a:r>
              <a:rPr lang="nl-B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Ctinteractives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CT 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Interactives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- 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Submicro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(google.com)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btriangle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(</a:t>
            </a:r>
            <a:r>
              <a:rPr lang="en-GB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chemicalthinking.xyz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Lab Interactive: Energy of Bond Formation (conceptual version) (concord.org)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submicro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 (</a:t>
            </a:r>
            <a:r>
              <a:rPr lang="en-GB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chemicalthinking.xyz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)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bondpol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 (</a:t>
            </a:r>
            <a:r>
              <a:rPr lang="en-GB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chemicalthinking.xyz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Vooral richten op chemische bindingen: onderscheid en wanneer atoom- en 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ionbinding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4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7B2AA5-E0E4-D11E-2E9F-71549CC8C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9" y="1097434"/>
            <a:ext cx="5017451" cy="372591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E5FD01B-2EA0-6AE0-7519-A1935D1E8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680" y="1206052"/>
            <a:ext cx="6072684" cy="378143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6805500-196A-F41C-E5C3-B8168B188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91" y="128187"/>
            <a:ext cx="763858" cy="54106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CDDFC05-E4D6-350E-2B6B-E223638990A9}"/>
              </a:ext>
            </a:extLst>
          </p:cNvPr>
          <p:cNvSpPr txBox="1"/>
          <p:nvPr/>
        </p:nvSpPr>
        <p:spPr>
          <a:xfrm>
            <a:off x="978195" y="5507665"/>
            <a:ext cx="2777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Mengsels – zuivere stoffen</a:t>
            </a:r>
          </a:p>
          <a:p>
            <a:r>
              <a:rPr lang="nl-BE" dirty="0"/>
              <a:t>tekenen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E45BB1-AD06-BCBE-A828-4741544D091D}"/>
              </a:ext>
            </a:extLst>
          </p:cNvPr>
          <p:cNvSpPr txBox="1"/>
          <p:nvPr/>
        </p:nvSpPr>
        <p:spPr>
          <a:xfrm>
            <a:off x="6666614" y="578411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diffusie</a:t>
            </a:r>
          </a:p>
        </p:txBody>
      </p:sp>
    </p:spTree>
    <p:extLst>
      <p:ext uri="{BB962C8B-B14F-4D97-AF65-F5344CB8AC3E}">
        <p14:creationId xmlns:p14="http://schemas.microsoft.com/office/powerpoint/2010/main" val="89298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259A429-1A0F-741B-688F-FAF880765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42" y="397993"/>
            <a:ext cx="1310754" cy="42675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10C7E2-B962-4241-1A75-1A426068F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10" y="824750"/>
            <a:ext cx="9954595" cy="296389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785D6C6-72ED-D1EF-9020-F1E250B45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650" y="3879646"/>
            <a:ext cx="6723736" cy="307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1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3F768C3-28C7-C121-A056-48F8E3313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113" y="207405"/>
            <a:ext cx="777307" cy="40389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F83A576-333A-5DAC-BF20-C7D4ECF8C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1" y="799517"/>
            <a:ext cx="5933117" cy="255737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1D5F9E9-BC49-468E-6737-10B8E1329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17958"/>
            <a:ext cx="2229293" cy="207847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A9DAE7D-2C77-D72A-DFAF-4F4AB0870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801" y="950460"/>
            <a:ext cx="2587590" cy="25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5541536-206A-B60B-D374-163308369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0" y="699831"/>
            <a:ext cx="3009257" cy="28352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97C18B3-2EB8-3621-C93F-87BAB4916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95" y="170283"/>
            <a:ext cx="1524132" cy="3505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080050E-8F54-882C-29A6-3423F5303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060" y="1225479"/>
            <a:ext cx="7541731" cy="23017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4336C8D-1DAF-0D53-2829-6BEE94F0D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246" y="170283"/>
            <a:ext cx="586791" cy="43437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C96FB44-69E9-551F-77D3-64BD69DA1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5314" y="3777866"/>
            <a:ext cx="2319737" cy="21922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3E6DDB8-E63B-8810-294E-91BA67D5DD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3724" y="3777865"/>
            <a:ext cx="2324800" cy="21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F38DE47-494D-30E5-412D-81162E699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0" y="474493"/>
            <a:ext cx="11758679" cy="340643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2CECFF8-6A15-233A-8BBD-B073F9060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215" y="131563"/>
            <a:ext cx="784928" cy="34293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67F4886-832A-D596-9C32-298A23EBE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16" y="3923503"/>
            <a:ext cx="6198132" cy="27175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A250BD7-B8FC-3A7E-826C-B12BBF5F0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948" y="3880928"/>
            <a:ext cx="2873247" cy="274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810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68</Words>
  <Application>Microsoft Office PowerPoint</Application>
  <PresentationFormat>Breedbeeld</PresentationFormat>
  <Paragraphs>11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Kantoorthema</vt:lpstr>
      <vt:lpstr>CT- interactives Ilke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2</cp:revision>
  <dcterms:created xsi:type="dcterms:W3CDTF">2024-10-06T13:37:14Z</dcterms:created>
  <dcterms:modified xsi:type="dcterms:W3CDTF">2024-10-07T09:20:22Z</dcterms:modified>
</cp:coreProperties>
</file>