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3" r:id="rId2"/>
    <p:sldId id="1511" r:id="rId3"/>
    <p:sldId id="1512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2430C-67CA-129F-625B-AFA547674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50F38F-5216-B334-DEA0-0C6612AFD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9088B-2807-6789-F798-C8B83DFF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2204C4-E808-3838-8912-031F55D2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3EAEDB-4D31-C50F-0E5B-3D6136FF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7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68746-829F-ECBF-74EF-8D8E1D23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72B329-A83F-FE4F-1DED-BB10F5A6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C1232-A558-592F-CC41-AFD92814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DA0715-ADA7-AA7E-0DB4-75580E03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B295A-DC69-4D37-714E-DD6BD5DE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5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FC4376-92C7-83B4-B80A-A28306558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B5F7CB-4B39-ECFE-E1AA-B8D8366AC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FD9EA5-959F-FB3C-D76A-ACF319F8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171F5E-39D4-21C0-0E72-8286CC49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6227EB-8F8E-90FA-B2EA-65854B34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106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403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5BB8E-BE90-9F7D-6568-E9229FF3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02ACF-CE6B-26FE-3B0B-44B365489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5FD2DF-DB38-F329-86AB-4FF8BC46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A4EA6-A246-0F0E-AC55-8F8E2CA8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50AB06-DE12-EB7A-1C2A-147EE422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26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2FA05-DA12-780F-A8AB-47E6B6B5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987766-3502-801C-358D-9CC8784E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125FF8-EFD6-E222-2D68-CC9A0D42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DA696-3D75-2880-D80F-47F045C5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143FBA-7CEB-17F0-FD6F-2394D748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03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C06E7-2811-7A60-0799-427E58E1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080E3-34B5-4A8B-2063-E220CD9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CC1D9-71C9-9F3A-B80F-C12167EA1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76EEAE-0747-CE3C-C5CC-456BF173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5DD02B-A489-84E1-BB1F-B53B5CB1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BD0D03-EFFE-D7F5-4C4B-6C9B39FE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24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76719-CC5D-35B2-D168-2FD9C4A2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F5884B-512E-F59F-3D99-22C30E07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EDA69-23EA-9681-8E03-F34828723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29D5F7-E24F-24D8-BC84-2091EECE2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054CA8-D97D-5C15-987E-EC04D2D2E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BC6D50-3C43-2886-97B5-DF56A470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83A1A2-C3C9-C346-2D6B-E7ED4BE2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F46844-9679-FF16-4DA6-F9795C19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90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847D5-1047-6123-B570-F42A2ED8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41CFD3-108B-BB08-ACCD-71A060F8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469F6C-D05F-D4D8-B810-F15D5F1B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0A2166-1886-4B0A-86F7-F28B54F1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77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D57104-6718-C5DA-1974-E5DEC1FA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B9D13C-64F5-7AB1-A7CC-7B05479C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9C7D15-8EED-A4CC-33BF-F83582DF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99EC-701A-0AE0-09D7-AB467771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F5EBB-75DD-ED3F-3130-019812E1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A6F25C-4E09-CBB1-7946-29BDCBDFB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E7DE1E-53CC-02F8-D1F1-B730616B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12463C-202E-FC2F-82AD-E00335F9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7A9266-3506-56F0-B92A-3E9D8611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01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231A3-CC98-C0A9-43DF-BF549E07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3726F3-2195-60FB-D25C-E3AB4F108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E19B65-8E9A-308A-3996-7846A901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FE63D7-7E1B-94BA-C9EB-2F7BFEEE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7AA96C-81B7-14EE-2EE1-F53B04C8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87B16B-3492-E951-0B56-736EF866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11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8BDDC4-11E0-880C-444C-413CF271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947CE9-6BE7-23E1-2940-911D2980F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29AFE9-E07D-9CC5-4167-E519B27ED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A303C-03DC-4600-8F45-CF74F9198844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F813CA-99D5-65EE-0EDD-75C9E75A4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93AC11-C487-2ABC-111A-58809DAEC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48FAF-5C06-4B10-87FA-75B729041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0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hoofdstuk-8-spellen/" TargetMode="External"/><Relationship Id="rId2" Type="http://schemas.openxmlformats.org/officeDocument/2006/relationships/hyperlink" Target="http://chemieleerkracht.blackbox.website/index.php/hoofdstuk-7-spell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chemie-erger-je-niet-2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aneergana2/" TargetMode="External"/><Relationship Id="rId5" Type="http://schemas.openxmlformats.org/officeDocument/2006/relationships/hyperlink" Target="http://chemieleerkracht.blackbox.website/index.php/het-slimme-kaartspel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Bordspellen </a:t>
            </a:r>
            <a:r>
              <a:rPr lang="nl-BE" altLang="nl-BE">
                <a:solidFill>
                  <a:srgbClr val="FFFF00"/>
                </a:solidFill>
              </a:rPr>
              <a:t>: anorganische stoffen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A2F9F4-C6BD-3624-C3C4-807F1014EC78}"/>
              </a:ext>
            </a:extLst>
          </p:cNvPr>
          <p:cNvSpPr txBox="1"/>
          <p:nvPr/>
        </p:nvSpPr>
        <p:spPr>
          <a:xfrm>
            <a:off x="3050931" y="2762572"/>
            <a:ext cx="6101860" cy="134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Hoofdstuk 7 Spellen — Chemieleerkracht (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blackbox.website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l-B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http://chemieleerkracht.blackbox.website/index.php/hoofdstuk-8-spellen/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352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F5FD1F-2228-8DEA-7FC1-DB0D521A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391"/>
            <a:ext cx="3673158" cy="34826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27F5F77-E4D2-ED82-C415-2774A1FFE3C5}"/>
              </a:ext>
            </a:extLst>
          </p:cNvPr>
          <p:cNvSpPr txBox="1"/>
          <p:nvPr/>
        </p:nvSpPr>
        <p:spPr>
          <a:xfrm>
            <a:off x="0" y="193206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Chemie erger je niet — Chemieleerkracht (</a:t>
            </a:r>
            <a:r>
              <a:rPr lang="nl-NL" dirty="0" err="1">
                <a:hlinkClick r:id="rId3"/>
              </a:rPr>
              <a:t>blackbox.website</a:t>
            </a:r>
            <a:r>
              <a:rPr lang="nl-NL" dirty="0">
                <a:hlinkClick r:id="rId3"/>
              </a:rPr>
              <a:t>)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D80F70-D56A-B591-D343-B2E5CF6A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42" y="955907"/>
            <a:ext cx="3680779" cy="313209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B555054-8AC3-E136-A6D5-3AF9DC076668}"/>
              </a:ext>
            </a:extLst>
          </p:cNvPr>
          <p:cNvSpPr txBox="1"/>
          <p:nvPr/>
        </p:nvSpPr>
        <p:spPr>
          <a:xfrm>
            <a:off x="4358186" y="4204368"/>
            <a:ext cx="3026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Het slimme kaartspel — Chemieleerkracht (</a:t>
            </a:r>
            <a:r>
              <a:rPr lang="nl-NL" dirty="0" err="1">
                <a:hlinkClick r:id="rId5"/>
              </a:rPr>
              <a:t>blackbox.website</a:t>
            </a:r>
            <a:r>
              <a:rPr lang="nl-NL" dirty="0">
                <a:hlinkClick r:id="rId5"/>
              </a:rPr>
              <a:t>)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59A0515-5A42-152E-0EF6-08ED3FD1EA79}"/>
              </a:ext>
            </a:extLst>
          </p:cNvPr>
          <p:cNvSpPr txBox="1"/>
          <p:nvPr/>
        </p:nvSpPr>
        <p:spPr>
          <a:xfrm>
            <a:off x="8040798" y="258821"/>
            <a:ext cx="3680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Aneergana2 — Chemieleerkracht</a:t>
            </a:r>
          </a:p>
          <a:p>
            <a:r>
              <a:rPr lang="nl-BE" dirty="0">
                <a:hlinkClick r:id="rId6"/>
              </a:rPr>
              <a:t>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383F920-357B-2124-4952-118D61A9E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905" y="955907"/>
            <a:ext cx="493056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9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58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Bordspellen : anorganische stoffen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2024-10-08T14:36:37Z</dcterms:created>
  <dcterms:modified xsi:type="dcterms:W3CDTF">2024-10-09T11:03:50Z</dcterms:modified>
</cp:coreProperties>
</file>