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6" r:id="rId2"/>
    <p:sldId id="256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1AF38-851C-E8D7-4693-35B0C10A5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8CA96CD-EBD7-E996-0437-2D8899C7E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95D332-8720-739E-FF53-BF807DBDB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AEB13-8211-D049-D2B2-63FC2D44E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0C1F06-6B51-9A91-DD86-59366FD50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77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FA18D0-236E-46A1-B09E-0A9A17D6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FC3C4F-58F5-824E-07F6-AB37AA28C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03112A-C36C-ACB9-95B0-AB04C7BE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1C9E9B-5651-FA8B-F118-A3C6E971E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82140F-1D53-2F5E-154A-938F3968B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97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A7844C1-F790-283A-7FD2-A9B389D51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277778-7943-D45E-FCAD-43C64008D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311F79-3E61-3010-51A2-14EFF11D1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6C6635-61DA-4FF9-519D-AF2F8A8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D8A81E-791F-688C-08FD-BB063898C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4355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4041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F06C1-82C8-9BFB-E0D3-AB33DA4E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D89DA2-3C23-3B8E-092A-166AAC1A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C0BF82-AACF-4835-A7F2-869DB924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C0DDA0-A9BD-8257-5C41-6B02F364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362335-C275-9E91-CE74-3FFE83DB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58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D08D65-D878-AD45-27BA-8B0FEA3C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907EE2-5D82-8E53-9E4B-D01CE9C1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5BB91-3A72-1291-74D0-593EF9F9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62CB7-7CCD-4C1F-7B37-3921A9F7C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2CD3CD-7338-DC5B-2A32-AA623DAE5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6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C3992-58D3-2BD8-9858-D34FDB13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F8A10B-D600-21E4-F991-A91248334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933DBBB-7CB5-832F-BD07-7B5F892F1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704BE48-914A-6AEF-F2E4-6C7D1642E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545932-1F23-A711-98EF-83EB29A5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ABD00E6-67B2-D6E9-A82B-2E9AD0EA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555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777D3-4709-E023-2993-2B45456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40F8C6-C096-0764-FA97-A3BC6DCC59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BB1C02-5F1A-E17A-0054-3245C9ED3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285DFD-850C-D8C6-AC95-6B34CC41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95F3903-F120-957E-2691-FA9EBB2CA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6B6E50E-280F-A96A-1329-DA63E9932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FFEAD5-45EA-7071-D273-702E61A9F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CA24B0D-C4C2-0567-F7CE-FB0C3992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250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3B0F5-9086-1EFA-239E-937C1BCC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85546DA-9CD6-DEB1-30FA-34CDBAF1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DCD5F91-8783-CB69-037D-5987D09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1903BA-F6A2-E8A5-9E8A-FDB9D119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8375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DE07982-40D1-691E-1B87-1660156E5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56F23A-3102-7721-6AE7-17EB086AA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487E11-003A-E6D8-5477-AD5397A3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9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F3182-3BFA-B468-82A0-FF43AAC2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5A527-8696-F458-CBEE-3B25FF65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93A2A4-DC88-7FB6-77A4-A8FC3632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5516EE-916A-50C9-F477-E9D69FB66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A942CB-9AB9-37D7-DC79-18ADE8CB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4BFCD-2FDF-B6C6-3984-474E69F27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526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7FFDE-A151-FDEC-C1DA-E8D487D8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F16F3CA-2A81-6BF9-8997-A1B7DEC759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1A69E1-7E8E-F671-3579-A7D7087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6D49665-34C3-9251-8AFB-5B612C52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E8F2BE-4B4F-A66B-4FE4-9B3E31096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E088D5-3B03-958D-3D36-26332F7F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764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67AB4F-01EE-3895-20EE-F2BC72C59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333CF-5432-33B6-78E0-B0D56B87D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3D3E7-7F3B-F89E-1D94-FD3F87240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FB2537-0D8C-45E6-A21E-40CD35E4B6E7}" type="datetimeFigureOut">
              <a:rPr lang="nl-BE" smtClean="0"/>
              <a:t>12/10/2024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696B1B-7A32-BEF6-C54E-283179087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937036-FD9D-DFB1-AF33-C72C5BCA7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DCFF47-7C25-40E2-AAA6-598CC547387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52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 err="1">
                <a:solidFill>
                  <a:srgbClr val="FFFF00"/>
                </a:solidFill>
              </a:rPr>
              <a:t>Bookwidgets</a:t>
            </a:r>
            <a:r>
              <a:rPr lang="nl-BE" altLang="nl-BE" dirty="0">
                <a:solidFill>
                  <a:srgbClr val="FFFF00"/>
                </a:solidFill>
              </a:rPr>
              <a:t>: </a:t>
            </a:r>
            <a:r>
              <a:rPr lang="nl-BE" altLang="nl-BE">
                <a:solidFill>
                  <a:srgbClr val="FFFF00"/>
                </a:solidFill>
              </a:rPr>
              <a:t>film-foto-chemische formules</a:t>
            </a:r>
            <a:endParaRPr lang="nl-BE" altLang="nl-BE" dirty="0">
              <a:solidFill>
                <a:srgbClr val="FFFF00"/>
              </a:solidFill>
            </a:endParaRP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7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55424-6F2E-DFC8-A39F-68E3F6BB2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955293-783E-62D6-FD4B-2B9E86851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FEB991-26F7-72DB-F304-A427600EC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8561"/>
            <a:ext cx="12192000" cy="362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820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4</Words>
  <Application>Microsoft Office PowerPoint</Application>
  <PresentationFormat>Breedbeeld</PresentationFormat>
  <Paragraphs>1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Kantoorthema</vt:lpstr>
      <vt:lpstr>Bookwidgets: film-foto-chemische formules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2024-10-12T18:42:05Z</dcterms:created>
  <dcterms:modified xsi:type="dcterms:W3CDTF">2024-10-13T08:16:25Z</dcterms:modified>
</cp:coreProperties>
</file>