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3" r:id="rId2"/>
    <p:sldId id="256" r:id="rId3"/>
    <p:sldId id="1355" r:id="rId4"/>
    <p:sldId id="1354" r:id="rId5"/>
    <p:sldId id="1474" r:id="rId6"/>
    <p:sldId id="1543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D1E66-4A37-BDE4-FB70-3F6ECA72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B438F5-5F30-3FC2-AE1A-B66DB6F1E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739AA-B582-6B48-5BC7-66C00810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60587B-9A19-FF30-7D32-6AAEED2E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38D777-1F26-3093-19C0-599FDEDD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40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E0898-B8E8-D93C-0417-D298CC32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E540E4-061A-7E46-2B20-BD65ED713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26C1E4-4EB1-5D54-1564-BE5E8C31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AA941-5D3C-04A8-EA0D-5B8AD4F1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41C29-27A9-44C5-4853-FA4F3A51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11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31910A4-7B0C-C98B-1464-6A8D3CB62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098A9E-9F73-3E14-C2D0-EE2683D11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BF4F9-DD3A-46E5-8AC9-7E2889DA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14FBC5-E686-8EDB-3734-8D1F8D34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61907A-74E6-DD9F-0A68-BD0F31F3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436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429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F6C51-40F7-6119-83E0-26261086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EB072E-3ECE-0F1A-4966-4EDEB3B0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E775A-F0E5-AE40-8443-49DDB0D4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F5607-59F4-5513-9BA1-74D284BF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A16571-C0AF-4324-4782-59538BBC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1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492EB-AE0F-7DB5-DC29-BD3FC75C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77E00E-2D92-3971-1828-01D365AC9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61C6A5-B57F-7740-80F8-C956D8F7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93BFC-7D34-1206-07AB-B387F50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798EED-4A6A-7E31-4E61-1B9775B0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9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780D8-4993-2173-AE64-B74F1EDA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002E8-F7B2-02FA-8573-9080E281A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B903AF-B553-9F8C-72FC-1197CED87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4A8103-9C49-2A90-388E-ABA74912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8DE20-5377-3D0B-9CE6-FDC550B9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3BCEFC-E179-ED58-C88B-2F3B22AB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74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5E0BC-2D5D-B97A-D4E9-22A73AE5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99DF27-BD61-00BD-5830-8615BE4F8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79AAE-9A36-91C9-C5D2-814C3379F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456EF5-370F-508B-4141-B08F6AFA6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9103DC-C255-6C5E-8F6E-C891C55E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5AA5D8-FD7D-36BE-FA6E-751BCBD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CE97DE-32A5-0C40-3113-609C275B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CA63ED-8519-098B-374A-25FF291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67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E7A48-C3C8-EED2-10CE-F22A133A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2A8945-D9E3-F914-300E-54B33424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8E91E8-FE55-2CE3-DDD0-87450F91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98CEDB-D347-AA26-8E27-F869C9E6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78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64A2F9-F27C-DEB4-018C-8C7ECFB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54685F-4D74-DF61-14C4-92DAF0A6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1B114F-097C-A182-5F4F-95306B7D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34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BA6F3-2F8E-10E7-AD28-BB27E330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FB9A0-837E-FCC8-EA3F-2E5C1926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76FBE6-6462-4CBD-E885-F78790E8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AD89EF-E394-EF25-18BB-0E0E630C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0B77F3-52DF-04B1-CE4A-85741319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802C5E-E5B1-6E19-C7DF-9D98C5ED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8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8258B-A8E9-7F46-175E-047D4917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19FCF4-9446-C653-A4A3-AD5B93CE1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E510EA-620F-D849-517B-58A1854B2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61497E-CA54-39FF-C238-8EF6731F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1330EC-E360-F86F-B691-F6812FA6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3330B6-D85F-E84F-D181-3E3F8D2C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72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2C1377-DD7F-8A75-6ACB-0778332F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5C56EF-6794-FE23-663D-5AA4CE340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2C7942-BAA0-B6B4-2588-29CA2383D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66E7-8194-4EEB-BBA8-7C229911B73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699CD-CC22-61CF-D293-2C6361AC1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1BB623-F231-D0C3-A7DE-B65D1FA80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2C11-84C3-4682-947C-EF01134B11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6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mployees.oneonta.edu/viningwj/mm_lib_bv/Table_of_Contents.html#go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vining.com/mmlib_sims/#gen_1_2" TargetMode="External"/><Relationship Id="rId7" Type="http://schemas.openxmlformats.org/officeDocument/2006/relationships/hyperlink" Target="https://billvining.com/mmlib_sims/#gen_3_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billvining.com/mmlib_sims/#gen_2_1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llvining.com/mmlib_sims/#gen_15_5" TargetMode="External"/><Relationship Id="rId3" Type="http://schemas.openxmlformats.org/officeDocument/2006/relationships/hyperlink" Target="https://www.billvining.com/mmlib_sims/#gen_21_1" TargetMode="External"/><Relationship Id="rId7" Type="http://schemas.openxmlformats.org/officeDocument/2006/relationships/hyperlink" Target="https://www.billvining.com/mmlib_sims/#gen_15_4" TargetMode="External"/><Relationship Id="rId2" Type="http://schemas.openxmlformats.org/officeDocument/2006/relationships/hyperlink" Target="https://www.billvining.com/mmlib_sims/#gen_2_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llvining.com/mmlib_sims/#gen_8_2" TargetMode="External"/><Relationship Id="rId11" Type="http://schemas.openxmlformats.org/officeDocument/2006/relationships/hyperlink" Target="https://www.billvining.com/mmlib_sims/#gen_17_1" TargetMode="External"/><Relationship Id="rId5" Type="http://schemas.openxmlformats.org/officeDocument/2006/relationships/hyperlink" Target="https://www.billvining.com/mmlib_sims/#gen_4_1" TargetMode="External"/><Relationship Id="rId10" Type="http://schemas.openxmlformats.org/officeDocument/2006/relationships/hyperlink" Target="https://www.billvining.com/mmlib_sims/#gen_15_0" TargetMode="External"/><Relationship Id="rId4" Type="http://schemas.openxmlformats.org/officeDocument/2006/relationships/hyperlink" Target="https://www.billvining.com/mmlib_sims/#gen_11_0" TargetMode="External"/><Relationship Id="rId9" Type="http://schemas.openxmlformats.org/officeDocument/2006/relationships/hyperlink" Target="https://www.billvining.com/mmlib_sims/#gen_15_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>
            <a:extLst>
              <a:ext uri="{FF2B5EF4-FFF2-40B4-BE49-F238E27FC236}">
                <a16:creationId xmlns:a16="http://schemas.microsoft.com/office/drawing/2014/main" id="{FCC4BA94-B500-A289-58BC-E1897316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de simulaties op “Billvining”</a:t>
            </a:r>
          </a:p>
        </p:txBody>
      </p:sp>
      <p:pic>
        <p:nvPicPr>
          <p:cNvPr id="43011" name="Afbeelding 3">
            <a:extLst>
              <a:ext uri="{FF2B5EF4-FFF2-40B4-BE49-F238E27FC236}">
                <a16:creationId xmlns:a16="http://schemas.microsoft.com/office/drawing/2014/main" id="{C6B8841D-57D7-1FC4-0792-A2A239A5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Afbeelding 2">
            <a:extLst>
              <a:ext uri="{FF2B5EF4-FFF2-40B4-BE49-F238E27FC236}">
                <a16:creationId xmlns:a16="http://schemas.microsoft.com/office/drawing/2014/main" id="{77AB942B-C3D3-AE33-BC7E-91695B7F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90E3EC-6889-32EB-9ACD-B6AD4C375742}"/>
              </a:ext>
            </a:extLst>
          </p:cNvPr>
          <p:cNvSpPr txBox="1"/>
          <p:nvPr/>
        </p:nvSpPr>
        <p:spPr>
          <a:xfrm>
            <a:off x="7437438" y="5380038"/>
            <a:ext cx="33337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Louis W,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0FDF84-DAFD-DC19-BCC0-BF7D36BC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06" y="159440"/>
            <a:ext cx="5105842" cy="66985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55E7C0-EB36-6F76-F20D-43792DF6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48" y="897186"/>
            <a:ext cx="1531753" cy="15774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94296B-339A-068F-D7FE-E179C2887A9F}"/>
              </a:ext>
            </a:extLst>
          </p:cNvPr>
          <p:cNvSpPr txBox="1"/>
          <p:nvPr/>
        </p:nvSpPr>
        <p:spPr>
          <a:xfrm>
            <a:off x="150593" y="5655946"/>
            <a:ext cx="402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employees.oneonta.edu/</a:t>
            </a:r>
            <a:r>
              <a:rPr lang="nl-BE" dirty="0" err="1">
                <a:hlinkClick r:id="rId4"/>
              </a:rPr>
              <a:t>viningwj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mm_lib_bv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Table_of_Contents.html#gob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12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B05824C-6E65-0E8C-074B-1C5D77DF9B92}"/>
              </a:ext>
            </a:extLst>
          </p:cNvPr>
          <p:cNvSpPr txBox="1"/>
          <p:nvPr/>
        </p:nvSpPr>
        <p:spPr>
          <a:xfrm>
            <a:off x="2481943" y="223935"/>
            <a:ext cx="30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Tools leerinhoud tweede graad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F1B571-F2B1-DCD8-2535-B6FE4BD0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4" y="736075"/>
            <a:ext cx="5464013" cy="7392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F0D6AE-57C9-2113-F7C0-56D6FB15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4" y="1618087"/>
            <a:ext cx="4130398" cy="6096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1232C3-1492-9641-4826-C0FB24637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5" y="2724667"/>
            <a:ext cx="6142252" cy="6248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50FFB1-923F-1ABD-A2EB-65348F8E1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2" y="3735403"/>
            <a:ext cx="4328535" cy="6934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0F0813-E5DD-5F86-E62D-6B4BE162F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84" y="4814725"/>
            <a:ext cx="3673158" cy="6325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64DDD99-2A6F-7BC5-0ADD-6BAF98AAC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35" y="5963447"/>
            <a:ext cx="4519052" cy="67061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3C92F26-5EB9-39CD-6C33-224BB7DC2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736075"/>
            <a:ext cx="4130398" cy="69348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100101-0C34-71A9-4EFF-0CB984720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250" y="1605829"/>
            <a:ext cx="5464013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E33D69-A025-3B84-9FEA-2AA76F06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3" y="354225"/>
            <a:ext cx="4892464" cy="24157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B4CA0D-45A6-554F-40DC-9BADC0EE4850}"/>
              </a:ext>
            </a:extLst>
          </p:cNvPr>
          <p:cNvSpPr txBox="1"/>
          <p:nvPr/>
        </p:nvSpPr>
        <p:spPr>
          <a:xfrm>
            <a:off x="463421" y="2769974"/>
            <a:ext cx="394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billvining.com/</a:t>
            </a:r>
            <a:r>
              <a:rPr lang="nl-BE" dirty="0" err="1">
                <a:hlinkClick r:id="rId3"/>
              </a:rPr>
              <a:t>mmlib_sims</a:t>
            </a:r>
            <a:r>
              <a:rPr lang="nl-BE" dirty="0">
                <a:hlinkClick r:id="rId3"/>
              </a:rPr>
              <a:t>/#gen_1_2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781C1D-BA91-3CEA-8F26-707681DDF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27" y="426351"/>
            <a:ext cx="3719514" cy="234362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762B955-C960-82AE-B0D5-AF6569471FDA}"/>
              </a:ext>
            </a:extLst>
          </p:cNvPr>
          <p:cNvSpPr txBox="1"/>
          <p:nvPr/>
        </p:nvSpPr>
        <p:spPr>
          <a:xfrm>
            <a:off x="6638204" y="2769974"/>
            <a:ext cx="394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billvining.com/</a:t>
            </a:r>
            <a:r>
              <a:rPr lang="nl-BE" dirty="0" err="1">
                <a:hlinkClick r:id="rId5"/>
              </a:rPr>
              <a:t>mmlib_sims</a:t>
            </a:r>
            <a:r>
              <a:rPr lang="nl-BE" dirty="0">
                <a:hlinkClick r:id="rId5"/>
              </a:rPr>
              <a:t>/#gen_2_1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5C2D8A-3C7B-74E2-34BF-E14AE9EB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665" y="3429000"/>
            <a:ext cx="4953429" cy="284250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38998E7-59D6-DEBA-209E-A1F7BAEE28AA}"/>
              </a:ext>
            </a:extLst>
          </p:cNvPr>
          <p:cNvSpPr txBox="1"/>
          <p:nvPr/>
        </p:nvSpPr>
        <p:spPr>
          <a:xfrm>
            <a:off x="4793603" y="608684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billvining.com/</a:t>
            </a:r>
            <a:r>
              <a:rPr lang="nl-BE" dirty="0" err="1">
                <a:hlinkClick r:id="rId7"/>
              </a:rPr>
              <a:t>mmlib_sims</a:t>
            </a:r>
            <a:r>
              <a:rPr lang="nl-BE" dirty="0">
                <a:hlinkClick r:id="rId7"/>
              </a:rPr>
              <a:t>/#gen_3_1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34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Bilvinning</a:t>
            </a:r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janiek</a:t>
            </a:r>
            <a:endParaRPr lang="nl-BE" alt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1304845-DDE0-E496-35D1-FC137D2DFD7E}"/>
              </a:ext>
            </a:extLst>
          </p:cNvPr>
          <p:cNvSpPr txBox="1"/>
          <p:nvPr/>
        </p:nvSpPr>
        <p:spPr>
          <a:xfrm>
            <a:off x="3050931" y="1021390"/>
            <a:ext cx="6101860" cy="4824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Organische structuren: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/#gen_2_7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Naamgeving: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/#gen_21_1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Kookpunten organische: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/#gen_11_0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Oplosbaarheid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ionverbindingen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/#gen_4_1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Geometrie: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/#gen_8_2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pH-schaal: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/#gen_15_4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pH-schaal: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/#gen_15_5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verhouding protonen en hydroxide: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/#gen_15_6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zuur-basereacties: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/#gen_15_0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oplosbaarheid en pH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billvining.com/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mmlib_sims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/#gen_17_1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470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215</Words>
  <Application>Microsoft Office PowerPoint</Application>
  <PresentationFormat>Breedbeeld</PresentationFormat>
  <Paragraphs>18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Kantoorthema</vt:lpstr>
      <vt:lpstr>Gebruik van de simulaties op “Billvining”</vt:lpstr>
      <vt:lpstr>PowerPoint-presentatie</vt:lpstr>
      <vt:lpstr>PowerPoint-presentatie</vt:lpstr>
      <vt:lpstr>PowerPoint-presentatie</vt:lpstr>
      <vt:lpstr>Bilvinning : janiek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simulaties op “Billvining”</dc:title>
  <dc:creator>marie-jeanne reekmans</dc:creator>
  <cp:lastModifiedBy>Filip Poncelet</cp:lastModifiedBy>
  <cp:revision>3</cp:revision>
  <dcterms:created xsi:type="dcterms:W3CDTF">2023-10-22T13:09:35Z</dcterms:created>
  <dcterms:modified xsi:type="dcterms:W3CDTF">2024-10-16T08:41:41Z</dcterms:modified>
</cp:coreProperties>
</file>