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30" r:id="rId2"/>
    <p:sldId id="1484" r:id="rId3"/>
    <p:sldId id="1485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C7EE8-5A04-0511-4E86-F55DA3386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6267C6-65AF-F870-8C01-1A53A5C3E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E269C7-A951-2D68-6D77-30F5AA2A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43F7-2CBE-4513-8C75-CC5CCAEBD25F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44F2A2-469D-1E78-760F-E9A1DE36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13BCAD-BFFC-73E2-FC49-BD4BEC0C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785A-9C92-4A66-A13E-FCC0B2C18D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050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FD97A-CA36-CBC4-8DE1-8195FBB5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76BCA06-049C-5812-FBFD-62FF6B6F0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C30565-5A72-3041-615D-2BD35B25D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43F7-2CBE-4513-8C75-CC5CCAEBD25F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D6E975-DE78-18D7-4BF8-4791432B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06CAB3-29B2-8976-F115-0C5055FF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785A-9C92-4A66-A13E-FCC0B2C18D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232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3C90B7C-18E4-C6FB-862E-AF5B3C317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8B1151-52D9-F4F0-ADC4-D47C0EB5A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9F6D12-7D3C-9909-A4A6-D70FC0FB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43F7-2CBE-4513-8C75-CC5CCAEBD25F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C0E891-358E-0BFA-F652-06C4B427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AB995E-7A13-5C56-4384-16E61257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785A-9C92-4A66-A13E-FCC0B2C18D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5854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5435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7A50-E6D6-DE9E-4CFA-44521CFA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C425CB-3861-3338-28DC-3AC3D143D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BF17C0-54B8-1E39-3DE9-1ADB63BB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43F7-2CBE-4513-8C75-CC5CCAEBD25F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6BA44B-36FE-7799-9399-F1860116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983DA6-6AE3-055E-E688-5AD47C6B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785A-9C92-4A66-A13E-FCC0B2C18D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832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8990D-DACC-6253-06E9-444FDBFF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1D57DD-1B6B-3373-5697-16B9DFD75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EE31B1-728F-4CDE-7CFA-0597ACF1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43F7-2CBE-4513-8C75-CC5CCAEBD25F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ABCBB3-AE1B-522A-0D8A-5FA3DFC3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8EF844-F29B-1DF3-C390-3970B5D3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785A-9C92-4A66-A13E-FCC0B2C18D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98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DC7EF-21AF-8229-1828-21E6CAB2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40BEEE-3C4E-1AE2-5439-BDD858030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B5DCBB-844B-3120-CCE0-453E0434E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AFDEFC7-84A6-4659-F2EC-55687D5D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43F7-2CBE-4513-8C75-CC5CCAEBD25F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B74D28-5BE2-4B43-2519-1D889252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6BC0AD-AE0C-FA58-7056-C805D4F3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785A-9C92-4A66-A13E-FCC0B2C18D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115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F229A-669D-0E9A-71B5-E73D0221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684159-DAAE-E952-B0AE-7C152DDB8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4D2B1C-266F-0530-E5A5-F87EF373B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34C7E6-512B-9553-7B32-B09561F7A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1290D4-01F3-2348-0D5D-DBE64FAE1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486BBFA-AED3-F2EA-9812-28A71E79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43F7-2CBE-4513-8C75-CC5CCAEBD25F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518C4CE-7C06-073F-5ECF-C393049A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521E493-7DE0-E41A-CB18-4EFCBBF8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785A-9C92-4A66-A13E-FCC0B2C18D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973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ED6B5-000F-B3F9-10E8-602DD77D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82F014-E6CC-5FBB-A3EE-38C4D7D6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43F7-2CBE-4513-8C75-CC5CCAEBD25F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DB4271-F17D-4E3E-9B38-EBF5B07F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814B90-A540-9C55-35CE-314E2661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785A-9C92-4A66-A13E-FCC0B2C18D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882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DE8BE95-E2EA-1418-5A90-5D1692E9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43F7-2CBE-4513-8C75-CC5CCAEBD25F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2E199FF-C8CB-87D8-63F5-216F291B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293DC9-5EBD-4579-0B7C-5088EE8D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785A-9C92-4A66-A13E-FCC0B2C18D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777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51B59-CA4A-F690-F3FB-44DB6AB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61E691-5155-229A-89D3-6916BF91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66942E-9DDD-9EDD-E1DE-CD3FE9C0C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C38F31-2499-DF5B-A487-271C33FD6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43F7-2CBE-4513-8C75-CC5CCAEBD25F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D40694-72A6-553C-2A67-6A12FC11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ED805F-90D4-9993-575F-4F973F6A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785A-9C92-4A66-A13E-FCC0B2C18D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218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C0421-1F81-4CC4-B7BC-43852EAB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AF978C3-2E2C-2F65-F5BF-2C8454201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7B1975-9425-E308-C77C-F11579BF2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22BED6-310B-8892-286D-5BEB0D34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43F7-2CBE-4513-8C75-CC5CCAEBD25F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3EC623-CC40-23BC-86F7-B9FEFFC8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B5BA73-BCED-E391-521F-0DFABB3B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785A-9C92-4A66-A13E-FCC0B2C18D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684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E802EA6-901B-7112-619B-00EE81CD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5DB130-9BBD-81E5-BD66-8BF4069BE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BAA831-8878-DF4F-DA23-461C24B65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AD43F7-2CBE-4513-8C75-CC5CCAEBD25F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802F1A-FA58-C06D-FEEE-A3DEDD92F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B7053E-12F2-122F-BB54-78A3F3616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45785A-9C92-4A66-A13E-FCC0B2C18D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809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ddK0b2Isw8" TargetMode="External"/><Relationship Id="rId3" Type="http://schemas.openxmlformats.org/officeDocument/2006/relationships/video" Target="https://www.youtube.com/embed/_D0mkW-oibU?feature=oembed" TargetMode="External"/><Relationship Id="rId7" Type="http://schemas.openxmlformats.org/officeDocument/2006/relationships/image" Target="../media/image7.jpeg"/><Relationship Id="rId2" Type="http://schemas.openxmlformats.org/officeDocument/2006/relationships/video" Target="https://www.youtube.com/embed/_M9khs87xQ8?feature=oembed" TargetMode="External"/><Relationship Id="rId1" Type="http://schemas.openxmlformats.org/officeDocument/2006/relationships/video" Target="https://www.youtube.com/embed/addK0b2Isw8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hyperlink" Target="https://www.youtube.com/watch?v=_D0mkW-oibU" TargetMode="External"/><Relationship Id="rId4" Type="http://schemas.openxmlformats.org/officeDocument/2006/relationships/slideLayout" Target="../slideLayouts/slideLayout7.xml"/><Relationship Id="rId9" Type="http://schemas.openxmlformats.org/officeDocument/2006/relationships/hyperlink" Target="https://www.youtube.com/watch?v=_M9khs87xQ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DApYgvDqQ" TargetMode="External"/><Relationship Id="rId2" Type="http://schemas.openxmlformats.org/officeDocument/2006/relationships/hyperlink" Target="https://www.youtube.com/watch?v=jPaGOHwv7mQ&amp;list=PL65159266CFC74682&amp;pp=iAQB8AUB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0QqLVUDkv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/>
              <a:t>Begrippen voorstellen met </a:t>
            </a:r>
            <a:r>
              <a:rPr lang="nl-BE" altLang="nl-BE" dirty="0" err="1"/>
              <a:t>youtube</a:t>
            </a:r>
            <a:r>
              <a:rPr lang="nl-BE" altLang="nl-BE" dirty="0"/>
              <a:t> animaties</a:t>
            </a:r>
            <a:br>
              <a:rPr lang="nl-BE" altLang="nl-BE" dirty="0"/>
            </a:br>
            <a:r>
              <a:rPr lang="nl-BE" altLang="nl-BE" dirty="0"/>
              <a:t>Hanne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07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Dogs Teaching Chemistry - The Atom">
            <a:hlinkClick r:id="" action="ppaction://media"/>
            <a:extLst>
              <a:ext uri="{FF2B5EF4-FFF2-40B4-BE49-F238E27FC236}">
                <a16:creationId xmlns:a16="http://schemas.microsoft.com/office/drawing/2014/main" id="{3D395432-C40A-B9E4-D380-0E2FB53492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5961" y="758758"/>
            <a:ext cx="5083017" cy="2869660"/>
          </a:xfrm>
          <a:prstGeom prst="rect">
            <a:avLst/>
          </a:prstGeom>
        </p:spPr>
      </p:pic>
      <p:pic>
        <p:nvPicPr>
          <p:cNvPr id="3" name="Onlinemedia 2" title="Dogs Teaching Chemistry - Chemical Bonds">
            <a:hlinkClick r:id="" action="ppaction://media"/>
            <a:extLst>
              <a:ext uri="{FF2B5EF4-FFF2-40B4-BE49-F238E27FC236}">
                <a16:creationId xmlns:a16="http://schemas.microsoft.com/office/drawing/2014/main" id="{93D120AC-2B00-8961-8DD7-FDEE4918E8F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679189" y="758758"/>
            <a:ext cx="5083017" cy="2869660"/>
          </a:xfrm>
          <a:prstGeom prst="rect">
            <a:avLst/>
          </a:prstGeom>
        </p:spPr>
      </p:pic>
      <p:pic>
        <p:nvPicPr>
          <p:cNvPr id="4" name="Onlinemedia 3" title="Cats Teach Science">
            <a:hlinkClick r:id="" action="ppaction://media"/>
            <a:extLst>
              <a:ext uri="{FF2B5EF4-FFF2-40B4-BE49-F238E27FC236}">
                <a16:creationId xmlns:a16="http://schemas.microsoft.com/office/drawing/2014/main" id="{BB3E7813-46C2-E186-CEB9-17414FCD4528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3125349" y="3852153"/>
            <a:ext cx="5172345" cy="292009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A348624-2FC6-ADF6-3500-665AE0DFF8D7}"/>
              </a:ext>
            </a:extLst>
          </p:cNvPr>
          <p:cNvSpPr txBox="1"/>
          <p:nvPr/>
        </p:nvSpPr>
        <p:spPr>
          <a:xfrm>
            <a:off x="-261417" y="3852153"/>
            <a:ext cx="3025882" cy="97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Dogs Teaching Chemistry - The Atom (youtube.com)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16AB558-C937-A1BA-F2FB-1E7BA020AA71}"/>
              </a:ext>
            </a:extLst>
          </p:cNvPr>
          <p:cNvSpPr txBox="1"/>
          <p:nvPr/>
        </p:nvSpPr>
        <p:spPr>
          <a:xfrm>
            <a:off x="8123275" y="3806456"/>
            <a:ext cx="4068725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Dogs Teaching Chemistry - Chemical Bonds (youtube.com)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238A28A-0154-3FA4-D708-4182B6F1C687}"/>
              </a:ext>
            </a:extLst>
          </p:cNvPr>
          <p:cNvSpPr txBox="1"/>
          <p:nvPr/>
        </p:nvSpPr>
        <p:spPr>
          <a:xfrm>
            <a:off x="7889358" y="5312198"/>
            <a:ext cx="4068725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Cats Teach Science (youtube.com)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43B45DD7-095E-81A8-22BC-1A0A43039A3D}"/>
              </a:ext>
            </a:extLst>
          </p:cNvPr>
          <p:cNvSpPr txBox="1"/>
          <p:nvPr/>
        </p:nvSpPr>
        <p:spPr>
          <a:xfrm>
            <a:off x="986170" y="511491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https://www.youtube.com/watch?v=jPaGOHwv7mQ&amp;list=PL65159266CFC74682&amp;pp=iAQB8AUB</a:t>
            </a:r>
            <a:r>
              <a:rPr lang="nl-BE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DAB0142-568A-C4EB-6754-03E0CAE071A2}"/>
              </a:ext>
            </a:extLst>
          </p:cNvPr>
          <p:cNvSpPr txBox="1"/>
          <p:nvPr/>
        </p:nvSpPr>
        <p:spPr>
          <a:xfrm>
            <a:off x="369481" y="342900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LAB REGELS - </a:t>
            </a:r>
            <a:r>
              <a:rPr lang="nl-BE" dirty="0" err="1">
                <a:hlinkClick r:id="rId3"/>
              </a:rPr>
              <a:t>Dua</a:t>
            </a:r>
            <a:r>
              <a:rPr lang="nl-BE" dirty="0">
                <a:hlinkClick r:id="rId3"/>
              </a:rPr>
              <a:t> </a:t>
            </a:r>
            <a:r>
              <a:rPr lang="nl-BE" dirty="0" err="1">
                <a:hlinkClick r:id="rId3"/>
              </a:rPr>
              <a:t>Lipa</a:t>
            </a:r>
            <a:r>
              <a:rPr lang="nl-BE" dirty="0">
                <a:hlinkClick r:id="rId3"/>
              </a:rPr>
              <a:t> "New Rules" Parodie (youtube.com)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DFAF818-9535-32E1-CCE7-969C240CC514}"/>
              </a:ext>
            </a:extLst>
          </p:cNvPr>
          <p:cNvSpPr txBox="1"/>
          <p:nvPr/>
        </p:nvSpPr>
        <p:spPr>
          <a:xfrm>
            <a:off x="369481" y="430759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Lab Safety Video - YouTube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02144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78</Words>
  <Application>Microsoft Office PowerPoint</Application>
  <PresentationFormat>Breedbeeld</PresentationFormat>
  <Paragraphs>7</Paragraphs>
  <Slides>3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Begrippen voorstellen met youtube animaties Hanne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2</cp:revision>
  <dcterms:created xsi:type="dcterms:W3CDTF">2024-10-06T13:03:50Z</dcterms:created>
  <dcterms:modified xsi:type="dcterms:W3CDTF">2024-10-06T13:27:34Z</dcterms:modified>
</cp:coreProperties>
</file>