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47" r:id="rId2"/>
    <p:sldId id="1516" r:id="rId3"/>
    <p:sldId id="499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42D1A-D89F-ED9D-EEED-B5005DAD6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3EA5B5-F6C7-CE0A-BFD9-AB8432F75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16BC28-B411-3ECD-887F-FAEA4FE7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E0F2-BC41-4FB9-AF27-A444EAEF85F0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1A0AB1-82DA-EC81-329D-962CB698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DB0761-F3D5-8E86-90AB-C6EB0AFA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EE3D-1B30-4BA6-BFEA-8FC1ADC5EE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220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81E6C-9616-3E46-97D0-D6E51FEC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3B3518-52D1-D8D0-1762-785B19E77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4D5FFD-C8D8-50AA-E97C-D6A1302F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E0F2-BC41-4FB9-AF27-A444EAEF85F0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C1792E-5C64-C7F0-0FA4-996B2BA4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6E1AAF-AC29-1D2F-D56A-19832475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EE3D-1B30-4BA6-BFEA-8FC1ADC5EE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505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D39016C-D134-C5CA-C643-EA26CCEF8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DCA560-86D6-F6A2-F2AF-BCA57D94C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B2A51A-1DC2-ABAB-FC8A-DE007B06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E0F2-BC41-4FB9-AF27-A444EAEF85F0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04F785-D783-2DD2-31A6-DD03FA824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457F30-93B0-C60C-E8F3-5262368D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EE3D-1B30-4BA6-BFEA-8FC1ADC5EE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772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0808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476E0-DC9E-228C-E530-FA125811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04BDC6-5E61-A8EF-86F3-D96238D53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C6E5DF-A7CF-9267-710B-B2DB283B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E0F2-BC41-4FB9-AF27-A444EAEF85F0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FC8FC-0BA9-D9EB-DAD0-E882FF22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99F9AE-8019-BA59-1DA2-D5585ECE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EE3D-1B30-4BA6-BFEA-8FC1ADC5EE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273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CBF7E-AEFA-9104-F3E6-144EF0E0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E19B51-C133-20E1-239B-9CC584723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7B0B0E-8184-9C24-886C-0BA43811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E0F2-BC41-4FB9-AF27-A444EAEF85F0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F7419C-37EC-1801-C415-231ED7D0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D5F00F-52D3-A3F0-C290-672839A2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EE3D-1B30-4BA6-BFEA-8FC1ADC5EE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998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98E21-5516-F4DE-E224-9CA917EE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B03912-C961-5506-B067-7424A7EC4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0324B7-C778-A967-0DE3-932BDBDD3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1A7DF5-F536-CD40-57F7-55931EEB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E0F2-BC41-4FB9-AF27-A444EAEF85F0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DA5443-7768-A5F9-BD41-EE24891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35BDA1-41F7-6762-CFCC-CE028927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EE3D-1B30-4BA6-BFEA-8FC1ADC5EE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952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B6143-FF33-A610-00B4-708561E2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FAFD95-F9FF-454B-4865-FBB23A20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71E97C-237A-670C-FF3A-E8472C90E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2E2EB9-99B7-BC96-4CA3-AF04386CA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995C6F-76B2-2AD7-4D90-39D1C800B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B138918-F3CD-6A58-B3AF-6D0F3DA4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E0F2-BC41-4FB9-AF27-A444EAEF85F0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8CD6262-4E41-06D2-5980-3632440D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E308CEB-5053-CEAE-773F-83997C7D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EE3D-1B30-4BA6-BFEA-8FC1ADC5EE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498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B64DC-BD3D-C335-3364-0421B577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2A311B-3F04-C592-9EC2-258D5254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E0F2-BC41-4FB9-AF27-A444EAEF85F0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D297BF-B67A-4049-6AF9-9E1E6B4E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128F05-6223-370D-EBC4-19F99ABC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EE3D-1B30-4BA6-BFEA-8FC1ADC5EE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063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69B0392-3B7C-63FE-0A5F-EBDCA454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E0F2-BC41-4FB9-AF27-A444EAEF85F0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0550EB3-4B2D-3D2B-F344-9DC73AE1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F9D5F8-2BDF-8938-96B4-ED7661B0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EE3D-1B30-4BA6-BFEA-8FC1ADC5EE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845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220B6-5F0E-3A5D-407F-82C7FA04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FA72BD-A476-8E68-A96F-9F1FFF0F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52163D-E110-8AAD-E1C9-F3DF2B9E8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ADF3D5-EE54-76A8-1993-DC3723E0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E0F2-BC41-4FB9-AF27-A444EAEF85F0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6C39B2-6C34-2AB6-2C78-EEC4F145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C59941-9173-AC9F-B50E-2F803892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EE3D-1B30-4BA6-BFEA-8FC1ADC5EE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596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72056-C712-D4A3-5CA2-BAB8B2EE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34144E1-E0A6-02E2-E758-543D5AAC0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08B177-4B13-6359-AE09-56A43D9FF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7F9ECD-58CD-77BF-55DE-8E7A1FBC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E0F2-BC41-4FB9-AF27-A444EAEF85F0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62EF83-9DC0-2618-347A-BFB2D14E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206D87-E9AB-A9AF-B2CD-3DDFB509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EE3D-1B30-4BA6-BFEA-8FC1ADC5EE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494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26B6F3-AE69-27B4-FD1C-F5EF2069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5513F9-E549-5CD2-8A3D-3C7765F2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BD7EAE-A12E-6E3D-58F5-8A5871424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A9E0F2-BC41-4FB9-AF27-A444EAEF85F0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8147AE-737D-C81B-B9B7-6C3D8FF66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FB5A5A-3CB9-E90F-6B93-BD07DF6A8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FEE3D-1B30-4BA6-BFEA-8FC1ADC5EE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uzzel.org/nl/features/legpuzzel-online-maken" TargetMode="External"/><Relationship Id="rId3" Type="http://schemas.openxmlformats.org/officeDocument/2006/relationships/hyperlink" Target="https://rebus.club/nl" TargetMode="External"/><Relationship Id="rId7" Type="http://schemas.openxmlformats.org/officeDocument/2006/relationships/hyperlink" Target="https://puzzel.org/nl/features/filippine-puzzel-maken" TargetMode="External"/><Relationship Id="rId2" Type="http://schemas.openxmlformats.org/officeDocument/2006/relationships/hyperlink" Target="https://www.festisite.nl/rebu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zzel.org/nl/features/gehusselde-woorden-maken" TargetMode="External"/><Relationship Id="rId5" Type="http://schemas.openxmlformats.org/officeDocument/2006/relationships/hyperlink" Target="https://puzzel.org/nl/features/kruiswoordpuzzel-maken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puzzel.org/nl/features/algemeen/woordpuzzel-generator" TargetMode="External"/><Relationship Id="rId9" Type="http://schemas.openxmlformats.org/officeDocument/2006/relationships/hyperlink" Target="https://puzzel.org/nl/features/memory-make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rebus.club/create?r=eyJEIjoxLCJMIjoibmwiLCJDIjoiY2hyb21hdG9ncmFmaWUifQ%3D%3D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rebus.club/nl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chemieleerkracht.blackbox.website/index.php/rebussen-scheidingstechniek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FFFF00"/>
                </a:solidFill>
              </a:rPr>
              <a:t>Begrippen inoefenen met </a:t>
            </a:r>
            <a:r>
              <a:rPr lang="nl-BE" altLang="nl-BE">
                <a:solidFill>
                  <a:srgbClr val="FFFF00"/>
                </a:solidFill>
              </a:rPr>
              <a:t>rebus </a:t>
            </a:r>
            <a:endParaRPr lang="nl-BE" altLang="nl-BE" dirty="0">
              <a:solidFill>
                <a:srgbClr val="FFFF00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44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8BE45D3-E99D-E139-27C0-04F7EC263EE2}"/>
              </a:ext>
            </a:extLst>
          </p:cNvPr>
          <p:cNvSpPr txBox="1"/>
          <p:nvPr/>
        </p:nvSpPr>
        <p:spPr>
          <a:xfrm>
            <a:off x="14875" y="1031357"/>
            <a:ext cx="3526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Mogelijke tools:</a:t>
            </a:r>
          </a:p>
          <a:p>
            <a:r>
              <a:rPr lang="nl-BE" dirty="0">
                <a:hlinkClick r:id="rId2"/>
              </a:rPr>
              <a:t>Rebus maken | </a:t>
            </a:r>
            <a:r>
              <a:rPr lang="nl-BE" dirty="0" err="1">
                <a:hlinkClick r:id="rId2"/>
              </a:rPr>
              <a:t>Festisite</a:t>
            </a:r>
            <a:endParaRPr lang="nl-BE" dirty="0"/>
          </a:p>
          <a:p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Rebus maken met de Rebus Club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C9082FC-776E-71DC-D223-DF77A786E9B9}"/>
              </a:ext>
            </a:extLst>
          </p:cNvPr>
          <p:cNvSpPr txBox="1"/>
          <p:nvPr/>
        </p:nvSpPr>
        <p:spPr>
          <a:xfrm>
            <a:off x="0" y="4626314"/>
            <a:ext cx="70821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Andere tools voor maken van woordpuzzels</a:t>
            </a:r>
          </a:p>
          <a:p>
            <a:r>
              <a:rPr lang="nl-BE" dirty="0">
                <a:hlinkClick r:id="rId4"/>
              </a:rPr>
              <a:t>Woordpuzzel maken - Puzzel.org</a:t>
            </a:r>
            <a:endParaRPr lang="nl-BE" dirty="0"/>
          </a:p>
          <a:p>
            <a:r>
              <a:rPr lang="nl-NL" dirty="0">
                <a:hlinkClick r:id="rId5"/>
              </a:rPr>
              <a:t>Kruiswoordpuzzel maken - Online, Gratis en interactief - Puzzel.org</a:t>
            </a:r>
            <a:endParaRPr lang="nl-BE" dirty="0"/>
          </a:p>
          <a:p>
            <a:r>
              <a:rPr lang="nl-NL" dirty="0">
                <a:hlinkClick r:id="rId6"/>
              </a:rPr>
              <a:t>Gehusselde woorden maken - Online, Gratis en interactief - Puzzel.org</a:t>
            </a:r>
            <a:endParaRPr lang="nl-BE" dirty="0"/>
          </a:p>
          <a:p>
            <a:r>
              <a:rPr lang="nl-BE" dirty="0">
                <a:hlinkClick r:id="rId7"/>
              </a:rPr>
              <a:t>Filippine puzzel maken - Online, Gratis en interactief - Puzzel.org</a:t>
            </a:r>
            <a:endParaRPr lang="nl-BE" dirty="0"/>
          </a:p>
          <a:p>
            <a:r>
              <a:rPr lang="nl-NL" dirty="0">
                <a:hlinkClick r:id="rId8"/>
              </a:rPr>
              <a:t>Online legpuzzel maken - Online, Gratis en interactief - Puzzel.org</a:t>
            </a:r>
            <a:endParaRPr lang="nl-BE" dirty="0"/>
          </a:p>
          <a:p>
            <a:r>
              <a:rPr lang="nl-NL" dirty="0">
                <a:hlinkClick r:id="rId9"/>
              </a:rPr>
              <a:t>Online memory spel maken - Online, Gratis en interactief - Puzzel.org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8BF9206-5BB3-62A2-B9CA-A911E57312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100" y="161921"/>
            <a:ext cx="6354900" cy="46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0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" y="638462"/>
            <a:ext cx="1578185" cy="78120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077" y="638461"/>
            <a:ext cx="3352800" cy="30652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9270" y="3552980"/>
            <a:ext cx="3330193" cy="33251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387" y="840791"/>
            <a:ext cx="3993847" cy="408851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280" y="4929307"/>
            <a:ext cx="4109222" cy="192869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69DE96B-C58B-46BC-AC2A-9F7429EAF0FF}"/>
              </a:ext>
            </a:extLst>
          </p:cNvPr>
          <p:cNvSpPr txBox="1"/>
          <p:nvPr/>
        </p:nvSpPr>
        <p:spPr>
          <a:xfrm>
            <a:off x="319596" y="3703723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9"/>
              </a:rPr>
              <a:t>LINK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4A9514E-5068-1DC4-2533-315696B339E4}"/>
              </a:ext>
            </a:extLst>
          </p:cNvPr>
          <p:cNvSpPr txBox="1"/>
          <p:nvPr/>
        </p:nvSpPr>
        <p:spPr>
          <a:xfrm>
            <a:off x="67760" y="533965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10"/>
              </a:rPr>
              <a:t>https://rebus.club/nl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91079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102</Words>
  <Application>Microsoft Office PowerPoint</Application>
  <PresentationFormat>Breedbeeld</PresentationFormat>
  <Paragraphs>13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Begrippen inoefenen met rebus 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2024-10-16T08:09:30Z</dcterms:created>
  <dcterms:modified xsi:type="dcterms:W3CDTF">2024-10-16T09:39:46Z</dcterms:modified>
</cp:coreProperties>
</file>