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54" r:id="rId2"/>
    <p:sldId id="1479" r:id="rId3"/>
    <p:sldId id="1555" r:id="rId4"/>
    <p:sldId id="1480" r:id="rId5"/>
    <p:sldId id="1556" r:id="rId6"/>
    <p:sldId id="1557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A8238-FFD0-580A-E034-C245FAFCA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C735BD-84E8-668B-E0D5-FED29BDC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848405-AD20-7690-EED7-9B329B6A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A935-8993-4F2C-8E4B-D7FC02653C79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936363-6CE3-4665-8C1F-E1EA6B1C8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4AD545-3838-F0CC-A88E-9A5D3F19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4B04-9CD6-444E-9528-D239ED840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216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410C7-32B5-DFC9-500E-0B889D57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632F18-C756-2C81-FD52-98A5445DD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075CC3-64CD-E6D3-DFD9-3A62C941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A935-8993-4F2C-8E4B-D7FC02653C79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011BB8-F631-5299-D4EE-79D5645D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CEBE0-0DE8-EF46-F28D-E9D71AE1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4B04-9CD6-444E-9528-D239ED840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376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D940F7F-1398-2295-9C96-87F141AB3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4B84B3-FBA3-1F18-BCFB-E7A2B9D03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27FEC4-63A7-47AC-D08A-B34B624F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A935-8993-4F2C-8E4B-D7FC02653C79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C5BC15-EE3E-2D8B-AC8E-B0E609D3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1E354F-C94D-F67E-179F-412E76F8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4B04-9CD6-444E-9528-D239ED840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4085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120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6A5AD-3E24-E45D-A31F-D48AF0FE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A87308-8C22-0F92-33C0-90B2FCF05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8FCA93-2DA0-7DC1-1093-121FDFE8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A935-8993-4F2C-8E4B-D7FC02653C79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FF02F1-5C00-18A8-9F7C-1E6A13DC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9959A-C38A-F981-CD07-8C5E61A6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4B04-9CD6-444E-9528-D239ED840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170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C7BF4-BF5F-02D8-DD3C-3EC5E9D6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6EEF4D-CF27-1CB8-41B3-C92AF720F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197C52-DD51-9E91-C34C-AE778FEF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A935-8993-4F2C-8E4B-D7FC02653C79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8CBDA6-1E6F-635B-7EFC-621B3BEE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494E2F-73EA-1F7F-C542-9C57B3D6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4B04-9CD6-444E-9528-D239ED840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906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2D88E-B951-3638-5150-83BF787B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C0D7C6-E2DB-F303-9A04-0F9397042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8D6B17-2426-7FBC-E285-DBC0D217B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21B3B0-FC3B-5D55-42A9-4E38B87C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A935-8993-4F2C-8E4B-D7FC02653C79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26931E-5716-3EA3-F450-73A298EC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5DDBFB-6889-3921-76AD-44ADA26C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4B04-9CD6-444E-9528-D239ED840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777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DDA55-6B16-2832-245F-8ECDAD74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50A6F6-635A-E29A-772E-B25694EF9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CEABD5D-7050-9798-255B-3B5BA837B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8E795AF-441D-86D2-7146-EC2948F6F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B1AF071-4B67-EC95-1055-661D6D6A4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338D9C-6349-C370-BD11-55459E1B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A935-8993-4F2C-8E4B-D7FC02653C79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5755D19-E41C-2D8E-C49E-266C0DF4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B705A0-4C90-934B-BC17-C1B11F8A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4B04-9CD6-444E-9528-D239ED840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66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8E8E4-A8E0-8BCA-8B7C-28666642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B7E951B-36CB-0555-152A-BF9B384F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A935-8993-4F2C-8E4B-D7FC02653C79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421F4B2-5099-4860-0222-C84B96DC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9F8059-65EF-28AF-183F-F760B43F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4B04-9CD6-444E-9528-D239ED840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959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F0D5E85-7381-3A35-C7E9-B79CCCBF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A935-8993-4F2C-8E4B-D7FC02653C79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E12BC41-2690-7F85-B5DA-12395399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2F4664-BC75-819F-E548-5DB0C7A0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4B04-9CD6-444E-9528-D239ED840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674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700B0-02C4-ED72-2C7E-06A4F2C2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96AE58-5FFB-C820-DA63-0E19723CD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1F8020-CFA7-7463-452E-4BE9A2BE8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2A59FA-9172-8CCA-5255-39DDC395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A935-8993-4F2C-8E4B-D7FC02653C79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7A4DA2-65D8-5A8B-2D9F-0C32A439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DC78F4-E2C1-8A3A-34E3-6698DF41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4B04-9CD6-444E-9528-D239ED840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752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0B28D-BE45-F87C-D86E-A4AF825D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5DE4C0D-D87A-BB56-C62F-C096F143E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BED825-7242-EC49-E636-2454D85FD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CF3C4E-BFEC-D1B9-FDB0-09D136D4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A935-8993-4F2C-8E4B-D7FC02653C79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B1037E-F06C-C515-AC95-053E8C74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36798F-F284-2D23-C1F3-F14462AF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4B04-9CD6-444E-9528-D239ED840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48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FD8C65B-A8BB-07D6-ECE4-8FACD673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3D721A-A7D4-1A75-BBE2-12F7E8923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40ADAB-39D1-9EE2-829B-A7627303D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09A935-8993-4F2C-8E4B-D7FC02653C79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AC454F-DD2A-6903-55BC-72C9D2E0A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0E5E3-5FD0-5ED0-8B57-A179CE3CF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DD4B04-9CD6-444E-9528-D239ED840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878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acs.org/middleschoolchemistr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www.acs.org/middleschoolchemistry/simulations/chapter4.html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www.acs.org/content/dam/acsorg/msc/downloads/chapter-5/lesson-1/ch5-l1-pdf.zi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/>
              <a:t>America Chemical Society</a:t>
            </a:r>
            <a:br>
              <a:rPr lang="nl-BE" altLang="nl-BE" dirty="0"/>
            </a:br>
            <a:endParaRPr lang="nl-BE" altLang="nl-BE" dirty="0"/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D6977E7-9A1B-FC75-7CC8-BFE138C709CC}"/>
              </a:ext>
            </a:extLst>
          </p:cNvPr>
          <p:cNvSpPr txBox="1"/>
          <p:nvPr/>
        </p:nvSpPr>
        <p:spPr>
          <a:xfrm>
            <a:off x="2900030" y="4594394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Scheikunde op de middelbare school - American Chemical Society (acs.org)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721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1D2FA75-1727-EB8F-3E44-FEDAA4E41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39" y="902751"/>
            <a:ext cx="11331922" cy="50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2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892DCB9-5EC5-1C4E-8017-0755A3AF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44" y="540769"/>
            <a:ext cx="8672312" cy="5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8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FBA9AFA-F9BF-1375-C674-E2E2A5934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69" y="829573"/>
            <a:ext cx="2834886" cy="160795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CD93B47-3360-2C43-8B66-4928ACE86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283" y="746070"/>
            <a:ext cx="4244708" cy="171464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37B1EFA-F0F5-AB2E-6CFB-56D09F09B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107" y="746070"/>
            <a:ext cx="2834886" cy="165368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935C016-ECD6-5D5F-3FA6-9574E139510B}"/>
              </a:ext>
            </a:extLst>
          </p:cNvPr>
          <p:cNvSpPr txBox="1"/>
          <p:nvPr/>
        </p:nvSpPr>
        <p:spPr>
          <a:xfrm>
            <a:off x="1389939" y="0"/>
            <a:ext cx="6852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https://www.acs.org/middleschoolchemistry/simulations/chapter4.html</a:t>
            </a:r>
            <a:r>
              <a:rPr lang="nl-BE" dirty="0"/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9C795B4-28BC-DBD4-1C08-FBA057E3A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03" y="2892384"/>
            <a:ext cx="6309160" cy="28288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CA2234E-2D3C-3F12-F471-B806A91F2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0818" y="3429000"/>
            <a:ext cx="446570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5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531B5F7-5B02-80D8-8AC9-6D1E6E940EE3}"/>
              </a:ext>
            </a:extLst>
          </p:cNvPr>
          <p:cNvSpPr txBox="1"/>
          <p:nvPr/>
        </p:nvSpPr>
        <p:spPr>
          <a:xfrm>
            <a:off x="-46961" y="154988"/>
            <a:ext cx="3119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https://www.acs.org/content/dam/acsorg/msc/downloads/chapter-5/lesson-1/ch5-l1-pdf.zip</a:t>
            </a:r>
            <a:r>
              <a:rPr lang="nl-BE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6FE2316-C3D3-64F0-3D39-F980FEB8D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62" y="236947"/>
            <a:ext cx="4138019" cy="51820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BE041F3-B8E9-EE07-209A-3A4095CFD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50" y="1402972"/>
            <a:ext cx="5662151" cy="115834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0992E72-C3D8-0B9F-D407-262D78BFF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343" y="914412"/>
            <a:ext cx="3718882" cy="17756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C7EA7B6-6B4F-1214-3205-D9B464CF4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757" y="2849286"/>
            <a:ext cx="3787468" cy="17984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C1E62F4-2B9A-E1FB-5014-174EBE16F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850" y="3748524"/>
            <a:ext cx="5753599" cy="135647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C2B1D80-9170-C077-3A01-BCA6C4786A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8790" y="5143351"/>
            <a:ext cx="3619814" cy="171464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53B8FF9-E793-D9E1-CA04-9BD6593B01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3398" y="5004385"/>
            <a:ext cx="5044877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B75AB70-AA77-E421-F591-2D674BFA9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693"/>
            <a:ext cx="5455295" cy="4125433"/>
          </a:xfrm>
          <a:prstGeom prst="rect">
            <a:avLst/>
          </a:prstGeom>
        </p:spPr>
      </p:pic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F870DED0-F586-CAD0-E0EB-055BB889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8" y="3902149"/>
            <a:ext cx="2955851" cy="29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0546B10-B1A2-A7A7-AAA3-F25545D7E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888" y="56072"/>
            <a:ext cx="5624047" cy="7011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3DCE87A-E169-C069-06C2-78AA54C70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888" y="673219"/>
            <a:ext cx="5425910" cy="1265030"/>
          </a:xfrm>
          <a:prstGeom prst="rect">
            <a:avLst/>
          </a:prstGeom>
        </p:spPr>
      </p:pic>
      <p:pic>
        <p:nvPicPr>
          <p:cNvPr id="1028" name="Picture 4" descr="Dropping Water and Alcohol on paper towel">
            <a:extLst>
              <a:ext uri="{FF2B5EF4-FFF2-40B4-BE49-F238E27FC236}">
                <a16:creationId xmlns:a16="http://schemas.microsoft.com/office/drawing/2014/main" id="{1DC37751-316E-593F-9E67-2A8573B8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631" y="1793070"/>
            <a:ext cx="23812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77E0C40-E539-B72B-1233-F21B81D79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888" y="3699480"/>
            <a:ext cx="5182049" cy="62489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887132A-C718-8193-03F3-591DDDF03D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1542" y="4340582"/>
            <a:ext cx="5730737" cy="115834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9E1993C-53A9-B1F7-0B79-AE1CAEFBF4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3668" y="5378134"/>
            <a:ext cx="3368332" cy="12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734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58</Words>
  <Application>Microsoft Office PowerPoint</Application>
  <PresentationFormat>Breedbeeld</PresentationFormat>
  <Paragraphs>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Kantoorthema</vt:lpstr>
      <vt:lpstr>America Chemical Society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2024-10-06T12:36:16Z</dcterms:created>
  <dcterms:modified xsi:type="dcterms:W3CDTF">2024-10-06T13:03:05Z</dcterms:modified>
</cp:coreProperties>
</file>