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54" r:id="rId2"/>
    <p:sldId id="429" r:id="rId3"/>
    <p:sldId id="430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47935-0232-8542-7B3B-B70BD1BE9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0D8D3B-586A-A9B1-AFA9-D749D549F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5C45F9-D8F3-8E5F-83B2-5BF4F59A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6A01-4CF0-4B26-A38C-CAE3FAC76636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2EEC9-F506-5988-2E73-C7D866590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C4B849-720E-EB56-C546-1224883C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7C4-1484-4453-8652-9782992712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956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CE86D-EE3D-8B81-7AA8-1ED76F393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2CBD727-C9EC-8CF6-E1A7-448DBBB10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0C7E45-1DCF-7F07-DCD7-CB2F8F445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6A01-4CF0-4B26-A38C-CAE3FAC76636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C5EDBF-86EA-C46E-7F51-59763CC4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2453EF-C443-4EB4-C7FD-4B4177C7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7C4-1484-4453-8652-9782992712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011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B2B9B06-5F31-1924-1C34-8B0CC4E31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832D7BF-5535-0475-BABF-1BBA425CA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10B9E9-7D82-ACE9-BC4A-42DDAEAF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6A01-4CF0-4B26-A38C-CAE3FAC76636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72C280-835C-4024-426C-B2A20ED1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8E846E-21A6-104A-6487-C6514AF2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7C4-1484-4453-8652-9782992712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1479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5677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AF4D0-F768-C17F-72FB-8EFA7C9A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E42D5E-D798-4D6D-D3B1-43F8759CD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FF73FA-3B8C-4837-C49B-5CFD1DDCC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6A01-4CF0-4B26-A38C-CAE3FAC76636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384D2A-A9E3-EE2A-4E6A-82A8D524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0EDE02-061C-8BEB-3654-95DEC3A1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7C4-1484-4453-8652-9782992712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538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02B67-3335-3474-D9F3-8E13D312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F37806-FADD-FF9A-F98E-6176799BF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9337D7-2BF6-301D-2194-4CD72101C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6A01-4CF0-4B26-A38C-CAE3FAC76636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A01122-3E21-D0BB-841A-19EA4858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7B36D3-5EBF-D238-E0E8-A15BCD69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7C4-1484-4453-8652-9782992712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21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97B3A-FDA5-9798-5B29-B2801A1A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E2EDD1-DA50-4434-0258-42D7797FC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5CC583D-456D-176F-4555-280611CC6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1D6E39-B349-8CB8-5A61-BE32D045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6A01-4CF0-4B26-A38C-CAE3FAC76636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7A92F4-7811-19E9-AB0A-028350F85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56CA72-A40F-38CA-B917-250BDBF2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7C4-1484-4453-8652-9782992712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191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4456A-9CC3-CAF8-9860-2BAECD2C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70B8AD-FF60-54E1-5CE5-5C959D7BF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A61395-B775-933B-BA5F-4E72DCDF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62D21D4-E2BE-52EF-942E-8198E5860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8A7F15F-9DF6-AEEB-5AFB-E5DEF3636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2416CA3-EB30-1A90-DB80-3EFF35DE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6A01-4CF0-4B26-A38C-CAE3FAC76636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AE57944-E3C7-A288-16A4-1FD3DE17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43358AD-7ED1-5F30-A890-E28C5340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7C4-1484-4453-8652-9782992712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714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59F188-8A53-F34A-5224-D83149EA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880EDBE-E5B8-1E64-026F-79DEFB4C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6A01-4CF0-4B26-A38C-CAE3FAC76636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8DB788E-D0DA-6264-C787-82BE6E79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98A730E-A7A6-E36D-9DDC-78FCA7AC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7C4-1484-4453-8652-9782992712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7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0CD2A28-A7E6-F74B-4A8F-5E2D8F59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6A01-4CF0-4B26-A38C-CAE3FAC76636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7DEF048-3718-2320-1CBA-89F0B95C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C52B64-2D59-F806-7F4C-6223D6C8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7C4-1484-4453-8652-9782992712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858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8A63C-6256-9E1D-1BEA-6579C787E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8F6E30-A7A2-F3AB-8152-A2A231F63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867C1-500F-8E8E-C2C6-DA39EFA1E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65FEF0-E35F-165A-884A-E914C882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6A01-4CF0-4B26-A38C-CAE3FAC76636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3289E9-665D-8220-1B19-759FDF2FF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5813E9-AAE0-936C-3507-23B64602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7C4-1484-4453-8652-9782992712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076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56C780-F631-FAF9-4B18-99F8D5F58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A811065-EFE2-15C1-1F6A-B6E99E80F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8D9333-F31C-C291-666A-38E1273CF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22926F-BEE6-D8A2-42EF-A4327599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6A01-4CF0-4B26-A38C-CAE3FAC76636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95388C-84D2-B188-E081-AB1BA892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3FCAEF-DAE2-6784-2572-7202C120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7C4-1484-4453-8652-9782992712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363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E39C130-DEA9-CA3C-5314-E02650570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33FA69A-5D6B-403D-2316-9D607A7D9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3C7DEC-FDC0-BCED-CFC1-C59E1888B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016A01-4CF0-4B26-A38C-CAE3FAC76636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FE0A63-5424-EF77-9B0F-D6979286E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D3859D-06EF-3554-B23C-6D4BA6A63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B7F7C4-1484-4453-8652-9782992712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686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hemieleerkracht.blackbox.website/index.php/escaperoom-geevaarlijk-ga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9386408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rgbClr val="92D050"/>
                </a:solidFill>
              </a:rPr>
              <a:t>Actieve </a:t>
            </a:r>
            <a:r>
              <a:rPr lang="nl-BE" altLang="nl-BE" dirty="0" err="1">
                <a:solidFill>
                  <a:srgbClr val="92D050"/>
                </a:solidFill>
              </a:rPr>
              <a:t>EscapeRoom</a:t>
            </a:r>
            <a:r>
              <a:rPr lang="nl-BE" altLang="nl-BE" dirty="0">
                <a:solidFill>
                  <a:srgbClr val="92D050"/>
                </a:solidFill>
              </a:rPr>
              <a:t>: Gevaarlijk gas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B7C5DCF-EB74-D6AD-DBC4-8FDD72221671}"/>
              </a:ext>
            </a:extLst>
          </p:cNvPr>
          <p:cNvSpPr txBox="1"/>
          <p:nvPr/>
        </p:nvSpPr>
        <p:spPr>
          <a:xfrm>
            <a:off x="1847407" y="5600819"/>
            <a:ext cx="6097772" cy="67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Escaperoom 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Geevaarlijk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gas — Chemieleerkracht (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blackbox.website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8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787" y="3719412"/>
            <a:ext cx="4106293" cy="29449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00400"/>
            <a:ext cx="5367650" cy="34640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72" y="869734"/>
            <a:ext cx="4267200" cy="232252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648" y="4015291"/>
            <a:ext cx="3270598" cy="235323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26980" y="943087"/>
            <a:ext cx="322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>
                <a:solidFill>
                  <a:srgbClr val="C00000"/>
                </a:solidFill>
              </a:rPr>
              <a:t>EscapeRoom</a:t>
            </a:r>
            <a:r>
              <a:rPr lang="nl-BE" dirty="0">
                <a:solidFill>
                  <a:srgbClr val="C00000"/>
                </a:solidFill>
              </a:rPr>
              <a:t>:        Gevaarlijk GAS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946117" y="2030997"/>
            <a:ext cx="5153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Opdrachten rond anorganische en organische stoffen</a:t>
            </a:r>
          </a:p>
          <a:p>
            <a:r>
              <a:rPr lang="nl-BE" dirty="0"/>
              <a:t>(leerinhoud stofklassen)</a:t>
            </a:r>
          </a:p>
        </p:txBody>
      </p:sp>
    </p:spTree>
    <p:extLst>
      <p:ext uri="{BB962C8B-B14F-4D97-AF65-F5344CB8AC3E}">
        <p14:creationId xmlns:p14="http://schemas.microsoft.com/office/powerpoint/2010/main" val="40207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6" y="87726"/>
            <a:ext cx="2516627" cy="181074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812869" y="383177"/>
            <a:ext cx="803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Startinfo. Boodschap zichtbaar maken met de geschikte indicator </a:t>
            </a:r>
            <a:r>
              <a:rPr lang="nl-BE" dirty="0" err="1"/>
              <a:t>fft</a:t>
            </a:r>
            <a:r>
              <a:rPr lang="nl-BE" dirty="0"/>
              <a:t>. De boodschap </a:t>
            </a:r>
          </a:p>
          <a:p>
            <a:r>
              <a:rPr lang="nl-BE" dirty="0"/>
              <a:t>Wijst naar een plaats in het lokaal waar koffer voor de volgende opdracht ligt.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4722" y="1214379"/>
            <a:ext cx="1544683" cy="205957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76" y="4435753"/>
            <a:ext cx="1649418" cy="1493028"/>
          </a:xfrm>
          <a:prstGeom prst="rect">
            <a:avLst/>
          </a:prstGeom>
        </p:spPr>
      </p:pic>
      <p:cxnSp>
        <p:nvCxnSpPr>
          <p:cNvPr id="8" name="Rechte verbindingslijn met pijl 7"/>
          <p:cNvCxnSpPr/>
          <p:nvPr/>
        </p:nvCxnSpPr>
        <p:spPr>
          <a:xfrm flipH="1">
            <a:off x="2359345" y="1029508"/>
            <a:ext cx="1017473" cy="525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852" y="1497921"/>
            <a:ext cx="1854381" cy="147186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0172" y="1471826"/>
            <a:ext cx="2122282" cy="1524055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2374900" y="3053001"/>
            <a:ext cx="2635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Volgorde pH bepalen van </a:t>
            </a:r>
          </a:p>
          <a:p>
            <a:r>
              <a:rPr lang="nl-BE" dirty="0"/>
              <a:t>Oplossingen: Code koffer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0" y="3053001"/>
            <a:ext cx="15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Koffer met slot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40160" y="1193751"/>
            <a:ext cx="1544683" cy="2059577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5010493" y="3053001"/>
            <a:ext cx="2339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Opdracht verdunnings-</a:t>
            </a:r>
          </a:p>
          <a:p>
            <a:r>
              <a:rPr lang="nl-BE" dirty="0"/>
              <a:t>Reeks + modellen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7350172" y="3016509"/>
            <a:ext cx="1706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Oplossing code</a:t>
            </a:r>
          </a:p>
          <a:p>
            <a:r>
              <a:rPr lang="nl-BE" dirty="0"/>
              <a:t>  te zoeken boek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74" y="4379300"/>
            <a:ext cx="2160488" cy="1549481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36" y="1011885"/>
            <a:ext cx="2298602" cy="14834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6942" y="4249696"/>
            <a:ext cx="2494438" cy="168202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94784" y="1655810"/>
            <a:ext cx="897216" cy="1299416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9902403" y="3237667"/>
            <a:ext cx="2250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Ethanol via modellen</a:t>
            </a:r>
          </a:p>
          <a:p>
            <a:r>
              <a:rPr lang="nl-BE" dirty="0"/>
              <a:t> -&gt; QR code: info spin-</a:t>
            </a:r>
          </a:p>
          <a:p>
            <a:r>
              <a:rPr lang="nl-BE" dirty="0"/>
              <a:t>              </a:t>
            </a:r>
            <a:r>
              <a:rPr lang="nl-BE" dirty="0" err="1"/>
              <a:t>diagramma</a:t>
            </a:r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4861" y="6162675"/>
            <a:ext cx="186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Boek bevat puzzel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2296574" y="5934670"/>
            <a:ext cx="3153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Puzzel over toepassingen</a:t>
            </a:r>
          </a:p>
          <a:p>
            <a:r>
              <a:rPr lang="nl-BE" dirty="0"/>
              <a:t>Anorganische stoffen</a:t>
            </a:r>
          </a:p>
          <a:p>
            <a:r>
              <a:rPr lang="nl-BE" dirty="0"/>
              <a:t>Achterkant heeft kleur</a:t>
            </a:r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7310" y="4223935"/>
            <a:ext cx="1323975" cy="1733550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5172075" y="6162675"/>
            <a:ext cx="2214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Diagramma</a:t>
            </a:r>
            <a:r>
              <a:rPr lang="nl-BE" dirty="0"/>
              <a:t> leidt naar</a:t>
            </a:r>
          </a:p>
          <a:p>
            <a:r>
              <a:rPr lang="nl-BE" dirty="0"/>
              <a:t>   </a:t>
            </a:r>
            <a:r>
              <a:rPr lang="nl-BE" dirty="0" err="1"/>
              <a:t>labojas</a:t>
            </a:r>
            <a:endParaRPr lang="nl-BE" dirty="0"/>
          </a:p>
        </p:txBody>
      </p:sp>
      <p:sp>
        <p:nvSpPr>
          <p:cNvPr id="26" name="Tekstvak 25"/>
          <p:cNvSpPr txBox="1"/>
          <p:nvPr/>
        </p:nvSpPr>
        <p:spPr>
          <a:xfrm>
            <a:off x="7606464" y="5916558"/>
            <a:ext cx="2189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Labojas</a:t>
            </a:r>
            <a:r>
              <a:rPr lang="nl-BE" dirty="0"/>
              <a:t> bevat</a:t>
            </a:r>
          </a:p>
          <a:p>
            <a:r>
              <a:rPr lang="nl-BE" dirty="0"/>
              <a:t>Magneet om sleutel</a:t>
            </a:r>
          </a:p>
          <a:p>
            <a:r>
              <a:rPr lang="nl-BE" dirty="0"/>
              <a:t>uit oplossing te halen</a:t>
            </a:r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85645" y="4360786"/>
            <a:ext cx="2193293" cy="1642961"/>
          </a:xfrm>
          <a:prstGeom prst="rect">
            <a:avLst/>
          </a:prstGeom>
        </p:spPr>
      </p:pic>
      <p:sp>
        <p:nvSpPr>
          <p:cNvPr id="28" name="Tekstvak 27"/>
          <p:cNvSpPr txBox="1"/>
          <p:nvPr/>
        </p:nvSpPr>
        <p:spPr>
          <a:xfrm>
            <a:off x="10020300" y="6267450"/>
            <a:ext cx="20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Sleutel via magneet</a:t>
            </a:r>
          </a:p>
        </p:txBody>
      </p:sp>
    </p:spTree>
    <p:extLst>
      <p:ext uri="{BB962C8B-B14F-4D97-AF65-F5344CB8AC3E}">
        <p14:creationId xmlns:p14="http://schemas.microsoft.com/office/powerpoint/2010/main" val="10266387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119</Words>
  <Application>Microsoft Office PowerPoint</Application>
  <PresentationFormat>Breedbeeld</PresentationFormat>
  <Paragraphs>27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Kantoorthema</vt:lpstr>
      <vt:lpstr>Actieve EscapeRoom: Gevaarlijk gas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2024-10-09T11:25:01Z</dcterms:created>
  <dcterms:modified xsi:type="dcterms:W3CDTF">2024-10-09T11:26:15Z</dcterms:modified>
</cp:coreProperties>
</file>