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58" r:id="rId2"/>
    <p:sldId id="1526" r:id="rId3"/>
    <p:sldId id="256" r:id="rId4"/>
    <p:sldId id="1459" r:id="rId5"/>
    <p:sldId id="1460" r:id="rId6"/>
    <p:sldId id="1527" r:id="rId7"/>
    <p:sldId id="1528" r:id="rId8"/>
    <p:sldId id="1529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3EE55-1705-639C-EE98-EBAA710D3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F79ED4-E13B-9EDC-61BE-87C49D3D0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6AAF99-A83E-8F75-DA6C-D1394935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1D15-1B52-4F87-8799-9CFE2253BCA3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69C6D3-69C6-2654-52A3-9DE9D471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6BB2FD-59A7-F88F-7A7B-9710E9F8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2187-1EC6-46AC-8A91-AC645042F5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824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224A2-19FB-3871-4E38-2237A257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87861AC-FDC2-60B0-78EF-461C66800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073C90-A207-73DB-9C6C-09C0F49A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1D15-1B52-4F87-8799-9CFE2253BCA3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D2150D-1F5A-171D-96C7-99FDCD73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8DE105-8F67-7DCA-DD2B-60F646C1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2187-1EC6-46AC-8A91-AC645042F5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052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1E9A5C5-C399-3961-73FB-C3CB1E30B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F764D9-3E4A-30F2-F380-53A8BC380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9CC8A2-EB70-AE7E-A5B1-68A990AE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1D15-1B52-4F87-8799-9CFE2253BCA3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6EC1DE-B784-D635-B86E-560A7BF3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91D9A0-BAA8-6705-3952-EE7F4959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2187-1EC6-46AC-8A91-AC645042F5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813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8892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AD123-C149-7587-A4A1-944CA2A5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71C2AC-C502-D3C3-75BF-3549DD93C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1E1457-983F-F18A-44CC-4EF1E8CD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1D15-1B52-4F87-8799-9CFE2253BCA3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6AC038-F1A7-C0B4-9E1D-77302C0A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DC5C1C-78A7-07B7-B05F-0B51EDAC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2187-1EC6-46AC-8A91-AC645042F5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517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43CE3-7A6C-3ED2-E548-DA4966CC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1E0665-8D6F-AB3D-DF83-F2616C77C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558EFA-7341-D3F9-1CDD-541AF70A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1D15-1B52-4F87-8799-9CFE2253BCA3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C72795-97F8-D1A4-82AF-B02C693F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B2ED7F-7770-4373-86C2-C83D5583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2187-1EC6-46AC-8A91-AC645042F5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465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5AC2E-1FBC-0CE1-27B0-39DA5FF0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459163-7212-5E90-819A-DB9BDE193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294AA7-BA78-FD95-FA03-26493733C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06CDC3-31C8-90F7-9A6D-8B6F4CF7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1D15-1B52-4F87-8799-9CFE2253BCA3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FDBC5D-16FA-2CCC-AAFB-A8BC796B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85705A-3DE2-56A2-FAC1-5D625777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2187-1EC6-46AC-8A91-AC645042F5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545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76B1D-410B-8561-ABC1-7BCFE63C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D4EF77-F427-8B9E-59B9-491B2B456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4310E8-211C-CE61-69FC-9509D42EC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B29A467-D330-D226-7219-431FF5B34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6108D3F-4318-B203-DC16-A68A21648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EE600C2-E5FD-B12E-B9F0-265FD056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1D15-1B52-4F87-8799-9CFE2253BCA3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399585D-3E0E-7830-45D3-3BB03CE6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2A4556C-BD9C-0166-DF20-81569B4E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2187-1EC6-46AC-8A91-AC645042F5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098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0BDEA-F539-4E0A-B733-09986379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17523E-C125-5068-24EB-9A0BB777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1D15-1B52-4F87-8799-9CFE2253BCA3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0855A57-91E6-DD71-BE0B-651CB76F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79FF64-0F9C-ADDC-FB6C-5CDB7F3B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2187-1EC6-46AC-8A91-AC645042F5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282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026AADE-3152-41D3-F827-B5B3CAA1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1D15-1B52-4F87-8799-9CFE2253BCA3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4DF11E0-F9E9-6C0D-F4F9-5BD21759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945DB5-5A06-F59A-8E4B-6FAA135D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2187-1EC6-46AC-8A91-AC645042F5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944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05326-AEFE-C5BC-32EB-66477A8A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7578ED-A903-0F8A-D45C-514C2905E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76960C-80F2-56EA-D71E-CEA803C97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7715E0-3273-9F93-1353-2C84331C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1D15-1B52-4F87-8799-9CFE2253BCA3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3C50D3-B007-17F1-5ACE-389D49B9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DCEEAC-14A7-9CBC-FC4F-A7B9D7DA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2187-1EC6-46AC-8A91-AC645042F5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964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C7023-554E-3ECA-4592-758BFBC16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A8880CC-2765-F67B-B001-19E2E3367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7D313E-68FB-E57A-67C6-A3ED65573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AD200E-215A-EC5A-4F5F-E34A0EE2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1D15-1B52-4F87-8799-9CFE2253BCA3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9CC8BF-F0F9-DEE7-A136-AD9970F8C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C2B35A-9625-F3C6-8357-32F8DAF4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2187-1EC6-46AC-8A91-AC645042F5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044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347AF3-10BC-CEE1-679B-1F7C8B18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471AA2-8A0F-2203-569F-F83A259A5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B05F63-C2CD-40A5-D760-147DE7717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171D15-1B52-4F87-8799-9CFE2253BCA3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06BB64-EDA6-3FF0-9788-03EF71151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1DBFB6-D9C5-E7B6-3D74-AC3191C00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102187-1EC6-46AC-8A91-AC645042F5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19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apple.com/us/app/molecules-ar/id1334256889" TargetMode="External"/><Relationship Id="rId3" Type="http://schemas.openxmlformats.org/officeDocument/2006/relationships/hyperlink" Target="https://apps.apple.com/jo/app/marvls-ar-chemistry/id6651817395" TargetMode="External"/><Relationship Id="rId7" Type="http://schemas.openxmlformats.org/officeDocument/2006/relationships/hyperlink" Target="https://biosim.pt/biosim-augmented-reality/" TargetMode="External"/><Relationship Id="rId2" Type="http://schemas.openxmlformats.org/officeDocument/2006/relationships/hyperlink" Target="https://apps.apple.com/jo/app/chemistry-armv/id163615186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uilder.molview.org/" TargetMode="External"/><Relationship Id="rId5" Type="http://schemas.openxmlformats.org/officeDocument/2006/relationships/hyperlink" Target="https://chemie-digital.de/index.php/iupac-nomenklatur/" TargetMode="External"/><Relationship Id="rId10" Type="http://schemas.openxmlformats.org/officeDocument/2006/relationships/hyperlink" Target="https://apps.apple.com/in/app/ar-vr-molecules-editor/id1287093721" TargetMode="External"/><Relationship Id="rId4" Type="http://schemas.openxmlformats.org/officeDocument/2006/relationships/hyperlink" Target="https://chemie-digital.de/index.php/3d-modelle/" TargetMode="External"/><Relationship Id="rId9" Type="http://schemas.openxmlformats.org/officeDocument/2006/relationships/hyperlink" Target="https://mtzgroup.github.io/mola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iosim.pt/biosim-augmented-reality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hemie-digital.de/index.php/iupac-nomenklatur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chemie-digital.de/index.php/3d-modell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in/app/ar-vr-molecules-editor/id128709372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jo/app/chemistry-armv/id1636151869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tzgroup.github.io/mola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rgbClr val="00B0F0"/>
                </a:solidFill>
              </a:rPr>
              <a:t>AR-modellen van organische stoffen: sofie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81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92BA17C-0027-E839-FAD7-A4B68E9F400F}"/>
              </a:ext>
            </a:extLst>
          </p:cNvPr>
          <p:cNvSpPr txBox="1"/>
          <p:nvPr/>
        </p:nvSpPr>
        <p:spPr>
          <a:xfrm>
            <a:off x="3050931" y="1910479"/>
            <a:ext cx="6101860" cy="4140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800" u="sng" kern="100" dirty="0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Chemistry ARMV on the App Store (apple.com)</a:t>
            </a:r>
            <a:r>
              <a:rPr lang="en-GB" sz="1800" u="sng" kern="100" dirty="0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 </a:t>
            </a:r>
            <a:r>
              <a:rPr lang="en-GB" sz="1800" u="sng" kern="100" dirty="0" err="1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ook</a:t>
            </a:r>
            <a:endParaRPr lang="en-GB" sz="1800" u="sng" kern="100" dirty="0">
              <a:solidFill>
                <a:srgbClr val="467886"/>
              </a:solidFill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3"/>
              </a:rPr>
              <a:t>MARVLS AR Chemistry on the App Store (apple.com)</a:t>
            </a:r>
            <a:r>
              <a:rPr lang="en-GB" u="sng" kern="100" dirty="0">
                <a:solidFill>
                  <a:srgbClr val="467886"/>
                </a:solidFill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nl-BE" sz="18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endParaRPr lang="nl-BE" u="sng" kern="100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  <a:hlinkClick r:id="rId4"/>
            </a:endParaRPr>
          </a:p>
          <a:p>
            <a:pPr marL="457200">
              <a:lnSpc>
                <a:spcPct val="107000"/>
              </a:lnSpc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3D-Modelle – Chemie digital (chemie-digital.de)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IUPAC-nomenclatuur - Digitale chemie (chemie-digital.de)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+ 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https://builder.molview.org/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Deze modellen gebruiken in een opdracht om structuren in te oefenen.</a:t>
            </a:r>
          </a:p>
          <a:p>
            <a:pPr marL="457200">
              <a:lnSpc>
                <a:spcPct val="107000"/>
              </a:lnSpc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BioSIM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 - Augmented Reality - </a:t>
            </a:r>
            <a:r>
              <a:rPr lang="en-GB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BioSIM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Molecules AR in de App Store (apple.com)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800" u="sng" kern="100" dirty="0" err="1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MolAR</a:t>
            </a:r>
            <a:r>
              <a:rPr lang="en-GB" sz="1800" u="sng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: </a:t>
            </a:r>
            <a:r>
              <a:rPr lang="en-GB" sz="1800" u="sng" kern="100" dirty="0" err="1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moleculaire</a:t>
            </a:r>
            <a:r>
              <a:rPr lang="en-GB" sz="1800" u="sng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 augmented reality (mtzgroup.github.io)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AR VR-moleculen editor in de App Store (apple.com)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3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A102F4-5C83-6072-7188-57141307F12B}"/>
              </a:ext>
            </a:extLst>
          </p:cNvPr>
          <p:cNvSpPr txBox="1"/>
          <p:nvPr/>
        </p:nvSpPr>
        <p:spPr>
          <a:xfrm>
            <a:off x="2559789" y="18215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2"/>
              </a:rPr>
              <a:t>BioSIM</a:t>
            </a:r>
            <a:r>
              <a:rPr lang="nl-BE" dirty="0">
                <a:hlinkClick r:id="rId2"/>
              </a:rPr>
              <a:t> - Augmented </a:t>
            </a:r>
            <a:r>
              <a:rPr lang="nl-BE" dirty="0" err="1">
                <a:hlinkClick r:id="rId2"/>
              </a:rPr>
              <a:t>Reality</a:t>
            </a:r>
            <a:r>
              <a:rPr lang="nl-BE" dirty="0">
                <a:hlinkClick r:id="rId2"/>
              </a:rPr>
              <a:t> - </a:t>
            </a:r>
            <a:r>
              <a:rPr lang="nl-BE" dirty="0" err="1">
                <a:hlinkClick r:id="rId2"/>
              </a:rPr>
              <a:t>BioSIM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C2DB223-5B28-0A33-A63E-3B5934919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21" y="967867"/>
            <a:ext cx="2911092" cy="115834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77329CB-135D-C693-00B5-53958DEB2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980" y="2361767"/>
            <a:ext cx="7834039" cy="35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94E4070-30BD-F856-21E0-804E16CA8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59" y="292822"/>
            <a:ext cx="2141406" cy="242337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FBCC716-8022-8FE1-5040-54DCC9BFF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296" y="769113"/>
            <a:ext cx="1524132" cy="147078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2791F2F-DC5C-ABF0-3C66-28C58DB64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238" y="639561"/>
            <a:ext cx="1646063" cy="1600339"/>
          </a:xfrm>
          <a:prstGeom prst="rect">
            <a:avLst/>
          </a:prstGeom>
        </p:spPr>
      </p:pic>
      <p:pic>
        <p:nvPicPr>
          <p:cNvPr id="11" name="Afbeelding 10" descr="Afbeelding met bol, cirkel, bal&#10;&#10;Automatisch gegenereerde beschrijving">
            <a:extLst>
              <a:ext uri="{FF2B5EF4-FFF2-40B4-BE49-F238E27FC236}">
                <a16:creationId xmlns:a16="http://schemas.microsoft.com/office/drawing/2014/main" id="{66A8448B-769D-3BAD-3ACE-DA577508D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32" y="3040491"/>
            <a:ext cx="4198620" cy="3329940"/>
          </a:xfrm>
          <a:prstGeom prst="rect">
            <a:avLst/>
          </a:prstGeom>
        </p:spPr>
      </p:pic>
      <p:pic>
        <p:nvPicPr>
          <p:cNvPr id="13" name="Afbeelding 12" descr="Afbeelding met rood, bal&#10;&#10;Automatisch gegenereerde beschrijving">
            <a:extLst>
              <a:ext uri="{FF2B5EF4-FFF2-40B4-BE49-F238E27FC236}">
                <a16:creationId xmlns:a16="http://schemas.microsoft.com/office/drawing/2014/main" id="{DC3CA83B-ADE3-5D80-9706-A1554FA8F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62" y="2849949"/>
            <a:ext cx="3817620" cy="275844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C8DE5F8-A301-8F4E-0D07-64DF4342EB86}"/>
              </a:ext>
            </a:extLst>
          </p:cNvPr>
          <p:cNvSpPr txBox="1"/>
          <p:nvPr/>
        </p:nvSpPr>
        <p:spPr>
          <a:xfrm>
            <a:off x="4420486" y="44481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7"/>
              </a:rPr>
              <a:t>3D-Modelle – Chemie digital (chemie-digital.de)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53ED5C4-9B3C-3E0E-13D6-89E70D4FE961}"/>
              </a:ext>
            </a:extLst>
          </p:cNvPr>
          <p:cNvSpPr txBox="1"/>
          <p:nvPr/>
        </p:nvSpPr>
        <p:spPr>
          <a:xfrm>
            <a:off x="5490210" y="5849106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8"/>
              </a:rPr>
              <a:t>IUPAC-</a:t>
            </a:r>
            <a:r>
              <a:rPr lang="nl-BE" dirty="0" err="1">
                <a:hlinkClick r:id="rId8"/>
              </a:rPr>
              <a:t>Nomenklatur</a:t>
            </a:r>
            <a:r>
              <a:rPr lang="nl-BE" dirty="0">
                <a:hlinkClick r:id="rId8"/>
              </a:rPr>
              <a:t> – Chemie digital (chemie-digital.de)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123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7936508-3C10-AC75-7221-8210F312E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84" y="457070"/>
            <a:ext cx="3482642" cy="9678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54C6071-F615-554A-F163-CDC47F401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609" y="1956391"/>
            <a:ext cx="5858541" cy="45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4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4F12410-14ED-E1E6-305B-1E82EB2D0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566" y="418839"/>
            <a:ext cx="7696867" cy="602032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83367CC-5C1E-92E8-41CE-FC9B4EFD24D3}"/>
              </a:ext>
            </a:extLst>
          </p:cNvPr>
          <p:cNvSpPr txBox="1"/>
          <p:nvPr/>
        </p:nvSpPr>
        <p:spPr>
          <a:xfrm>
            <a:off x="390746" y="49507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AR VR-moleculen editor in de App Store (apple.com)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6171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36401EA-9409-A7DA-0F45-2B1304525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928" y="712234"/>
            <a:ext cx="7430144" cy="543353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65255E0-8777-C7EA-D01F-A1FD3991D9A8}"/>
              </a:ext>
            </a:extLst>
          </p:cNvPr>
          <p:cNvSpPr txBox="1"/>
          <p:nvPr/>
        </p:nvSpPr>
        <p:spPr>
          <a:xfrm>
            <a:off x="1709183" y="15026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Chemistry ARMV in de App Store (apple.com)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96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94B586E-5374-E0E2-916B-444ED2F8DA0F}"/>
              </a:ext>
            </a:extLst>
          </p:cNvPr>
          <p:cNvSpPr txBox="1"/>
          <p:nvPr/>
        </p:nvSpPr>
        <p:spPr>
          <a:xfrm>
            <a:off x="1294514" y="479869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2"/>
              </a:rPr>
              <a:t>MolAR</a:t>
            </a:r>
            <a:r>
              <a:rPr lang="nl-BE" dirty="0">
                <a:hlinkClick r:id="rId2"/>
              </a:rPr>
              <a:t>: moleculaire </a:t>
            </a:r>
            <a:r>
              <a:rPr lang="nl-BE" dirty="0" err="1">
                <a:hlinkClick r:id="rId2"/>
              </a:rPr>
              <a:t>augmented</a:t>
            </a:r>
            <a:r>
              <a:rPr lang="nl-BE" dirty="0">
                <a:hlinkClick r:id="rId2"/>
              </a:rPr>
              <a:t> </a:t>
            </a:r>
            <a:r>
              <a:rPr lang="nl-BE" dirty="0" err="1">
                <a:hlinkClick r:id="rId2"/>
              </a:rPr>
              <a:t>reality</a:t>
            </a:r>
            <a:r>
              <a:rPr lang="nl-BE" dirty="0">
                <a:hlinkClick r:id="rId2"/>
              </a:rPr>
              <a:t> (mtzgroup.github.io)</a:t>
            </a:r>
            <a:r>
              <a:rPr lang="nl-BE" dirty="0"/>
              <a:t>: zelf AR moleculen maken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4AD8B5-68B8-C288-2193-F64506D39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860" y="1147545"/>
            <a:ext cx="7879908" cy="53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782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177</Words>
  <Application>Microsoft Office PowerPoint</Application>
  <PresentationFormat>Breedbeeld</PresentationFormat>
  <Paragraphs>16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Kantoorthema</vt:lpstr>
      <vt:lpstr>AR-modellen van organische stoffen: sofie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3</cp:revision>
  <dcterms:created xsi:type="dcterms:W3CDTF">2024-10-10T08:21:15Z</dcterms:created>
  <dcterms:modified xsi:type="dcterms:W3CDTF">2024-10-16T11:22:43Z</dcterms:modified>
</cp:coreProperties>
</file>