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73" r:id="rId2"/>
    <p:sldId id="1541" r:id="rId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13338-4983-4405-C6F6-2CFAB162A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B7FC529-EDED-95FD-0233-1CA42A650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BAA4B7-1F08-8BD7-FFCC-33CE74158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6688-0DB1-453E-A634-303FD68B149D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1AB50A-630B-8654-16B3-46889B7D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CE5840-33F1-C64C-781D-4B7CBB69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6619-54A2-4DA4-88E8-F6253D2B9A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000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D8DBAF-82CD-90B1-4706-B0C20812B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33D0344-0CA2-63C8-E480-E3C4BCC74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97FE1E-715E-1C04-D052-A36D9CF31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6688-0DB1-453E-A634-303FD68B149D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EA3A6C-96F0-EEBE-7269-7CEBCE04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C772B5-B9B0-54E5-E785-D36D283C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6619-54A2-4DA4-88E8-F6253D2B9A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370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EB2AA9A-B9DA-5AD2-ED03-B9D5E8E3E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437CE6E-1563-97BD-589E-043CF3E65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7E6E53-2436-5171-9C18-CD437C173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6688-0DB1-453E-A634-303FD68B149D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7B0F09-3416-21F0-5216-94DF22D1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1CA051-258C-8074-5B79-FF16DA91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6619-54A2-4DA4-88E8-F6253D2B9A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1310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3475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6E001-15DB-316B-54D8-62ABB0A11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886607-6E45-4F68-A64A-C9643F031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44AB1C-4EE1-7060-9D1E-AADA4D1D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6688-0DB1-453E-A634-303FD68B149D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2ECEA6-F4F0-02BB-8AA3-AF1C614C6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565884-7E40-F39C-E9CD-48655B17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6619-54A2-4DA4-88E8-F6253D2B9A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741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51714-2BF2-EB2F-1B69-9F91C509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05F47A-8CAF-8430-C3DC-FBD8F2154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6945DF-570B-89EB-A374-2D9582B8A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6688-0DB1-453E-A634-303FD68B149D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3E6E24-7D22-4F21-11DE-8243755F0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D8B472-CCF6-19FA-6857-8E2E9735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6619-54A2-4DA4-88E8-F6253D2B9A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037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4438F-B781-54D6-2CB5-7B5DF5D1B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2E03DD-3AF6-9762-C595-5E9EC5673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2A5B36-CFB5-5BAB-3A9D-185F0B111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01A49B-22C4-EC84-5381-BA890AD80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6688-0DB1-453E-A634-303FD68B149D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6ED991-9DB2-9B42-B576-5A92F0C8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350A79-5EC0-14A4-B7A2-7CF874AC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6619-54A2-4DA4-88E8-F6253D2B9A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58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A08B1-F292-D090-52EE-5DA9FBC9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B8E89E-85B5-2942-823E-9D99BAA37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9FFFAA-A051-88FE-F880-7E91108F9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02821C-54C7-C2C5-BCF3-8EBF6582E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E391841-58E3-BEA1-E864-4F10DA802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808DECE-DD4F-6463-D5A2-A95E88B2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6688-0DB1-453E-A634-303FD68B149D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C31EECB-C06C-36DC-DFB9-011C8C3A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74D7C98-91DA-8BB7-EBEB-9503C88B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6619-54A2-4DA4-88E8-F6253D2B9A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245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BC300-6800-6A7E-F53A-5146B9082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3A8C00B-BAE6-2DB5-4969-82656DE8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6688-0DB1-453E-A634-303FD68B149D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F10EC32-0E2D-1A08-6877-5C6F6421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29A8465-9EFD-662B-87BE-E12D2B01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6619-54A2-4DA4-88E8-F6253D2B9A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598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0547BEA-7BED-1CB4-1B5B-C7D377B8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6688-0DB1-453E-A634-303FD68B149D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45D75E7-36E8-9A34-A6AC-4415CD0E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AF99696-19E1-8DC8-7E90-6165FC7C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6619-54A2-4DA4-88E8-F6253D2B9A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808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82A50-9F61-3041-E336-4123186C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CA7A38-E5E4-AEBD-BC1B-3F07EF6F6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777E672-73BD-F6C6-B32D-B384C49F6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E3B779-D0C7-7C87-81BE-8C94A2AFD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6688-0DB1-453E-A634-303FD68B149D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FAEEF3-C1CF-BCB4-D816-6B18C8D85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78D41E5-9C29-A18E-724B-09660F03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6619-54A2-4DA4-88E8-F6253D2B9A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72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1AF36-1D97-EE9B-E339-F18F5FC7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1821336-AFFD-68E6-CEC3-848FA0D3D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FF3E0B-3295-F15A-9373-F2A710B83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993FD3D-8CF0-31E6-C825-8B0F7F3F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6688-0DB1-453E-A634-303FD68B149D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CF0199-345F-D2B5-780F-6F6C5189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49236B-F4D0-E0A0-4D46-35FABA23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6619-54A2-4DA4-88E8-F6253D2B9A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10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A929522-A422-4E8D-F005-DF6AAAB2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09DB45-15A0-9834-FFAE-EC0502701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CD07E2-159A-07BE-985F-25DA0F2703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F26688-0DB1-453E-A634-303FD68B149D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879CE8-35BD-1869-CFC0-127BFF3E3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05D374-DC74-F7C8-660B-FA244C92B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AB6619-54A2-4DA4-88E8-F6253D2B9A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153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rgbClr val="EE02D2"/>
                </a:solidFill>
              </a:rPr>
              <a:t>AI-tekst </a:t>
            </a:r>
            <a:r>
              <a:rPr lang="nl-BE" altLang="nl-BE">
                <a:solidFill>
                  <a:srgbClr val="EE02D2"/>
                </a:solidFill>
              </a:rPr>
              <a:t>en beeld</a:t>
            </a:r>
            <a:endParaRPr lang="nl-BE" altLang="nl-BE" dirty="0">
              <a:solidFill>
                <a:srgbClr val="EE02D2"/>
              </a:solidFill>
            </a:endParaRP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24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631436C-CF57-E784-7B2A-DE807D822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828" y="235943"/>
            <a:ext cx="9274344" cy="63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753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</Words>
  <Application>Microsoft Office PowerPoint</Application>
  <PresentationFormat>Breedbeeld</PresentationFormat>
  <Paragraphs>1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Kantoorthema</vt:lpstr>
      <vt:lpstr>AI-tekst en beeld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3</cp:revision>
  <dcterms:created xsi:type="dcterms:W3CDTF">2024-10-16T08:39:59Z</dcterms:created>
  <dcterms:modified xsi:type="dcterms:W3CDTF">2024-10-16T11:05:52Z</dcterms:modified>
</cp:coreProperties>
</file>